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6" r:id="rId6"/>
    <p:sldId id="267" r:id="rId7"/>
    <p:sldId id="263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9094F-44ED-46E6-A51E-52761DD3C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907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E1B3B4-A5A9-442E-B305-2C1B61528B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555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E1B3B4-A5A9-442E-B305-2C1B61528B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659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sz="6000"/>
              <a:t>Click to edit Master title style</a:t>
            </a:r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z="105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/>
          <a:lstStyle/>
          <a:p>
            <a:r>
              <a:rPr lang="en-US" dirty="0"/>
              <a:t>Reciprocity</a:t>
            </a:r>
            <a:br>
              <a:rPr lang="en-US" dirty="0"/>
            </a:br>
            <a:r>
              <a:rPr lang="en-US" dirty="0"/>
              <a:t>with MFU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Shane Smith, REHS</a:t>
            </a:r>
          </a:p>
          <a:p>
            <a:r>
              <a:rPr lang="en-US" dirty="0"/>
              <a:t>Branch Head’</a:t>
            </a:r>
          </a:p>
          <a:p>
            <a:r>
              <a:rPr lang="en-US" dirty="0"/>
              <a:t>Food Protection and Facilities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DED76B9-5273-4139-ACC9-B6E36ADE2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DB8AAF6-0D0C-4F4F-A10E-6A66E4A7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pic>
        <p:nvPicPr>
          <p:cNvPr id="5" name="Picture Placeholder 4" descr="A person standing on a rock">
            <a:extLst>
              <a:ext uri="{FF2B5EF4-FFF2-40B4-BE49-F238E27FC236}">
                <a16:creationId xmlns:a16="http://schemas.microsoft.com/office/drawing/2014/main" id="{633DBDDF-94F3-4001-919E-B56D62CE7A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6700" y="0"/>
            <a:ext cx="4038600" cy="3429000"/>
          </a:xfrm>
        </p:spPr>
      </p:pic>
      <p:pic>
        <p:nvPicPr>
          <p:cNvPr id="44" name="Picture Placeholder 43" descr="A picture containing mountain, sky, nature, outdoor">
            <a:extLst>
              <a:ext uri="{FF2B5EF4-FFF2-40B4-BE49-F238E27FC236}">
                <a16:creationId xmlns:a16="http://schemas.microsoft.com/office/drawing/2014/main" id="{73DD8BED-FB17-4ABE-9B18-B6DDA81A0E0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5300" y="0"/>
            <a:ext cx="4076701" cy="3429000"/>
          </a:xfr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7F2C169-25EA-4609-BC8A-BCA7C433EE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Compliance with NC Food Code</a:t>
            </a:r>
          </a:p>
          <a:p>
            <a:r>
              <a:rPr lang="en-US" dirty="0"/>
              <a:t>Requirements for out of State Food Trucks</a:t>
            </a:r>
          </a:p>
          <a:p>
            <a:r>
              <a:rPr lang="en-US" dirty="0"/>
              <a:t>Enforcement</a:t>
            </a:r>
          </a:p>
          <a:p>
            <a:r>
              <a:rPr lang="en-US" dirty="0"/>
              <a:t>Tools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CE93697D-BFA2-4D84-A860-BA620414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C19BFBA5-3E41-40F8-9EFB-9DF730F5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634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F2FEA60-F900-4C56-9486-48EA3092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/>
          <a:p>
            <a:r>
              <a:rPr lang="en-US" dirty="0"/>
              <a:t>NC Food Code</a:t>
            </a:r>
          </a:p>
        </p:txBody>
      </p:sp>
      <p:pic>
        <p:nvPicPr>
          <p:cNvPr id="8" name="Picture Placeholder 7" descr="A picture containing mountain, sky, outdoor, nature">
            <a:extLst>
              <a:ext uri="{FF2B5EF4-FFF2-40B4-BE49-F238E27FC236}">
                <a16:creationId xmlns:a16="http://schemas.microsoft.com/office/drawing/2014/main" id="{7B7F6341-D9BE-4D3C-92A1-37FAA11DE63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286000"/>
            <a:ext cx="5067300" cy="45720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DA17F-F303-4811-96C4-AD8A09AB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B6583FE-B653-4C01-9ADF-EC8514A0B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 fontScale="925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3-201.11 Compliance with Food Law.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(A) FOOD shall be obtained from sources that comply with LAW.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Food from food establishments in states adjacent to North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Carolina may be sold within North Carolina if the food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establishments are under jurisdiction of the local or state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enforcement body in that originating state and approved by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regulatory authority in North Carolina in accordance with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G.S. 130A-248(b). To determine the extent of compliance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 this Code, the regulatory authority shall obtain reports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regarding compliance and compliance history from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responsible authorities in other jurisdictions where the food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establishments are located.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5CF6D-DC44-4734-988C-0AAA60D5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8B9AF-847F-4250-A53B-82D9036A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4753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1C5EA2A-10BF-4B5E-ACC8-8A766A094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 fontScale="90000"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provide a copy of active permit and most current inspection (within last year) </a:t>
            </a:r>
            <a:b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inform the County before arrival</a:t>
            </a:r>
            <a:b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County has the authority to inspect under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 Food Code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AEAC0465-1751-47C8-9200-CF24EEB5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91429"/>
            <a:ext cx="5945393" cy="110833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6" name="Picture Placeholder 25" descr="A person standing on a rock">
            <a:extLst>
              <a:ext uri="{FF2B5EF4-FFF2-40B4-BE49-F238E27FC236}">
                <a16:creationId xmlns:a16="http://schemas.microsoft.com/office/drawing/2014/main" id="{5A11C124-E818-45E0-9F70-7F0C271DDC7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533900"/>
            <a:ext cx="7086598" cy="23241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32065-5BEE-4D45-A3A1-6F0559B48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18" name="Picture Placeholder 17" descr="A picture containing outdoor, person, mountain">
            <a:extLst>
              <a:ext uri="{FF2B5EF4-FFF2-40B4-BE49-F238E27FC236}">
                <a16:creationId xmlns:a16="http://schemas.microsoft.com/office/drawing/2014/main" id="{17AE28DB-6A67-4368-B973-0AF9753460B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6600" y="-102968"/>
            <a:ext cx="5105400" cy="4533900"/>
          </a:xfrm>
        </p:spPr>
      </p:pic>
      <p:pic>
        <p:nvPicPr>
          <p:cNvPr id="22" name="Picture Placeholder 21" descr="A picture containing nature, outdoor, snow, mountain">
            <a:extLst>
              <a:ext uri="{FF2B5EF4-FFF2-40B4-BE49-F238E27FC236}">
                <a16:creationId xmlns:a16="http://schemas.microsoft.com/office/drawing/2014/main" id="{8A37E149-B64A-42E8-BB3A-1FD622CE5C9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6598" y="4533900"/>
            <a:ext cx="5105402" cy="2324100"/>
          </a:xfr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2C1D6-521E-4B36-BBF3-F3613BE0A7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C3E1D-B7F8-47F6-A352-B757462B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722F022-211C-4882-844C-086FEA6806AA}" type="slidenum">
              <a:rPr lang="en-US" noProof="0" smtClean="0"/>
              <a:pPr lvl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028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1C5EA2A-10BF-4B5E-ACC8-8A766A094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 fontScale="9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Right of entry under 130A-17</a:t>
            </a:r>
            <a:br>
              <a:rPr lang="en-US" sz="2400" dirty="0"/>
            </a:br>
            <a:r>
              <a:rPr lang="en-US" sz="2400" dirty="0"/>
              <a:t>Unit must comply with applicable rules</a:t>
            </a:r>
            <a:br>
              <a:rPr lang="en-US" sz="2400" dirty="0"/>
            </a:br>
            <a:r>
              <a:rPr lang="en-US" sz="2400" dirty="0"/>
              <a:t>Can require correction of violations</a:t>
            </a:r>
            <a:br>
              <a:rPr lang="en-US" sz="2400" dirty="0"/>
            </a:br>
            <a:r>
              <a:rPr lang="en-US" sz="2400" dirty="0"/>
              <a:t>Enforcement of Violations(130A-18, 130A-20)</a:t>
            </a:r>
            <a:br>
              <a:rPr lang="en-US" sz="2400" dirty="0"/>
            </a:br>
            <a:r>
              <a:rPr lang="en-US" sz="2400" dirty="0"/>
              <a:t>Can not charge addition fees</a:t>
            </a:r>
            <a:br>
              <a:rPr lang="en-US" sz="2400" dirty="0"/>
            </a:br>
            <a:r>
              <a:rPr lang="en-US" sz="2400" dirty="0"/>
              <a:t> 130A-39(g)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AEAC0465-1751-47C8-9200-CF24EEB5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91429"/>
            <a:ext cx="5945393" cy="110833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6" name="Picture Placeholder 25" descr="A person standing on a rock">
            <a:extLst>
              <a:ext uri="{FF2B5EF4-FFF2-40B4-BE49-F238E27FC236}">
                <a16:creationId xmlns:a16="http://schemas.microsoft.com/office/drawing/2014/main" id="{5A11C124-E818-45E0-9F70-7F0C271DDC7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533900"/>
            <a:ext cx="7086598" cy="23241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32065-5BEE-4D45-A3A1-6F0559B48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18" name="Picture Placeholder 17" descr="A picture containing outdoor, person, mountain">
            <a:extLst>
              <a:ext uri="{FF2B5EF4-FFF2-40B4-BE49-F238E27FC236}">
                <a16:creationId xmlns:a16="http://schemas.microsoft.com/office/drawing/2014/main" id="{17AE28DB-6A67-4368-B973-0AF9753460B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6600" y="-102968"/>
            <a:ext cx="5105400" cy="4533900"/>
          </a:xfrm>
        </p:spPr>
      </p:pic>
      <p:pic>
        <p:nvPicPr>
          <p:cNvPr id="22" name="Picture Placeholder 21" descr="A picture containing nature, outdoor, snow, mountain">
            <a:extLst>
              <a:ext uri="{FF2B5EF4-FFF2-40B4-BE49-F238E27FC236}">
                <a16:creationId xmlns:a16="http://schemas.microsoft.com/office/drawing/2014/main" id="{8A37E149-B64A-42E8-BB3A-1FD622CE5C9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6598" y="4533900"/>
            <a:ext cx="5105402" cy="2324100"/>
          </a:xfr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2C1D6-521E-4B36-BBF3-F3613BE0A7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C3E1D-B7F8-47F6-A352-B757462B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722F022-211C-4882-844C-086FEA6806AA}" type="slidenum">
              <a:rPr lang="en-US" noProof="0" smtClean="0"/>
              <a:pPr lvl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7783244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AF0BF08-C674-44E3-8BFC-85BC65E0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CB28C-7D26-4A36-9CFC-D739C28F3D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57C30-AE9A-4680-90EB-19D282EC2B7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{A3A8B927-6ED8-491A-99DC-5DC0141FFC69}tf89117832_win32</Template>
  <TotalTime>32</TotalTime>
  <Words>237</Words>
  <Application>Microsoft Office PowerPoint</Application>
  <PresentationFormat>Widescreen</PresentationFormat>
  <Paragraphs>40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Calibri</vt:lpstr>
      <vt:lpstr>ColorBlockVTI</vt:lpstr>
      <vt:lpstr>Reciprocity with MFU</vt:lpstr>
      <vt:lpstr>Agenda</vt:lpstr>
      <vt:lpstr>NC Food Code</vt:lpstr>
      <vt:lpstr>Must provide a copy of active permit and most current inspection (within last year)   Must inform the County before arrival  County has the authority to inspect under NC Food Code </vt:lpstr>
      <vt:lpstr>Right of entry under 130A-17 Unit must comply with applicable rules Can require correction of violations Enforcement of Violations(130A-18, 130A-20) Can not charge addition fees  130A-39(g)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Reciprocity with MFU</dc:title>
  <dc:creator>smith, shane</dc:creator>
  <cp:lastModifiedBy>Karen Davis</cp:lastModifiedBy>
  <cp:revision>1</cp:revision>
  <dcterms:created xsi:type="dcterms:W3CDTF">2023-10-18T14:07:53Z</dcterms:created>
  <dcterms:modified xsi:type="dcterms:W3CDTF">2023-10-18T20:15:50Z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