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56" r:id="rId5"/>
    <p:sldId id="303" r:id="rId6"/>
    <p:sldId id="306" r:id="rId7"/>
    <p:sldId id="308" r:id="rId8"/>
    <p:sldId id="307" r:id="rId9"/>
    <p:sldId id="310" r:id="rId10"/>
    <p:sldId id="312" r:id="rId11"/>
    <p:sldId id="314" r:id="rId12"/>
    <p:sldId id="325" r:id="rId13"/>
    <p:sldId id="323" r:id="rId14"/>
    <p:sldId id="318" r:id="rId15"/>
    <p:sldId id="319" r:id="rId16"/>
    <p:sldId id="28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19"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85"/>
    <a:srgbClr val="1F2578"/>
    <a:srgbClr val="343E48"/>
    <a:srgbClr val="FAF8F5"/>
    <a:srgbClr val="669ED0"/>
    <a:srgbClr val="005EB0"/>
    <a:srgbClr val="B8DC9C"/>
    <a:srgbClr val="6BC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E177BC-2207-49AA-9C7C-A10B4D0EC04C}" v="19" dt="2024-03-05T16:39:27.570"/>
    <p1510:client id="{F167B373-2E82-4AAA-A193-E4856ABC4FDA}" v="2" dt="2024-03-05T16:32:54.3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65" autoAdjust="0"/>
    <p:restoredTop sz="76374" autoAdjust="0"/>
  </p:normalViewPr>
  <p:slideViewPr>
    <p:cSldViewPr snapToGrid="0">
      <p:cViewPr varScale="1">
        <p:scale>
          <a:sx n="65" d="100"/>
          <a:sy n="65" d="100"/>
        </p:scale>
        <p:origin x="1373"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2CAB1C-0AA1-4053-A726-215D175850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759F6F74-5F3D-4C2B-8AC5-73761B2FB2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306CAD-01BF-4A36-89A1-76183660094C}" type="datetimeFigureOut">
              <a:rPr lang="en-US" smtClean="0">
                <a:latin typeface="Arial" panose="020B0604020202020204" pitchFamily="34" charset="0"/>
              </a:rPr>
              <a:t>6/23/2024</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4D3774BE-A649-46E3-849C-B7115F8772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1EE0E8BA-5F10-4BE9-B74D-7AA6E4180C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BFECE9-3899-402D-9557-B34889DA2FFF}"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937594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F1B3ADA9-1F11-4760-8ADD-071EFA0A529A}" type="datetimeFigureOut">
              <a:rPr lang="en-US" smtClean="0"/>
              <a:pPr/>
              <a:t>6/23/2024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8B3784F3-2271-4F8D-A0BC-8F40E6849FE5}" type="slidenum">
              <a:rPr lang="en-US" smtClean="0"/>
              <a:pPr/>
              <a:t>‹#›</a:t>
            </a:fld>
            <a:endParaRPr lang="en-US" dirty="0"/>
          </a:p>
        </p:txBody>
      </p:sp>
    </p:spTree>
    <p:extLst>
      <p:ext uri="{BB962C8B-B14F-4D97-AF65-F5344CB8AC3E}">
        <p14:creationId xmlns:p14="http://schemas.microsoft.com/office/powerpoint/2010/main" val="134124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cpal.or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ncmatters.or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Started in 2017 as a simple phone line where primary care providers could call and get some guidance when caring for children with mental health concerns. Since then, the word “LINE” has morphed into much, much more! </a:t>
            </a:r>
          </a:p>
          <a:p>
            <a:r>
              <a:rPr lang="en-US" dirty="0"/>
              <a:t>The goal is still the same – support primary care providers when  caring for these dear children and adolescents. But “LINE” now also includes:</a:t>
            </a:r>
          </a:p>
          <a:p>
            <a:r>
              <a:rPr lang="en-US" dirty="0"/>
              <a:t>Continuing education in the form of mini-fellowships, lunch n learns, practice presentations, and one time consults. </a:t>
            </a:r>
          </a:p>
        </p:txBody>
      </p:sp>
      <p:sp>
        <p:nvSpPr>
          <p:cNvPr id="4" name="Slide Number Placeholder 3"/>
          <p:cNvSpPr>
            <a:spLocks noGrp="1"/>
          </p:cNvSpPr>
          <p:nvPr>
            <p:ph type="sldNum" sz="quarter" idx="5"/>
          </p:nvPr>
        </p:nvSpPr>
        <p:spPr/>
        <p:txBody>
          <a:bodyPr/>
          <a:lstStyle/>
          <a:p>
            <a:fld id="{8B3784F3-2271-4F8D-A0BC-8F40E6849FE5}" type="slidenum">
              <a:rPr lang="en-US" smtClean="0"/>
              <a:pPr/>
              <a:t>1</a:t>
            </a:fld>
            <a:endParaRPr lang="en-US" dirty="0"/>
          </a:p>
        </p:txBody>
      </p:sp>
    </p:spTree>
    <p:extLst>
      <p:ext uri="{BB962C8B-B14F-4D97-AF65-F5344CB8AC3E}">
        <p14:creationId xmlns:p14="http://schemas.microsoft.com/office/powerpoint/2010/main" val="4046152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a:cs typeface="Arial"/>
              </a:rPr>
              <a:t>Mention website and share links in the chat it possible:</a:t>
            </a:r>
          </a:p>
          <a:p>
            <a:pPr>
              <a:defRPr/>
            </a:pPr>
            <a:r>
              <a:rPr lang="en-US" dirty="0">
                <a:latin typeface="Arial"/>
                <a:cs typeface="Arial"/>
                <a:hlinkClick r:id="rId3"/>
              </a:rPr>
              <a:t>www.ncpal.org</a:t>
            </a:r>
            <a:endParaRPr lang="en-US" dirty="0">
              <a:latin typeface="Arial"/>
              <a:cs typeface="Arial"/>
            </a:endParaRPr>
          </a:p>
          <a:p>
            <a:pPr>
              <a:defRPr/>
            </a:pPr>
            <a:r>
              <a:rPr lang="en-US" dirty="0">
                <a:latin typeface="Arial"/>
                <a:cs typeface="Arial"/>
                <a:hlinkClick r:id="rId4"/>
              </a:rPr>
              <a:t>www.ncmatters.org</a:t>
            </a:r>
            <a:endParaRPr lang="en-US" dirty="0">
              <a:latin typeface="Arial"/>
              <a:cs typeface="Arial"/>
            </a:endParaRPr>
          </a:p>
          <a:p>
            <a:pPr>
              <a:defRPr/>
            </a:pPr>
            <a:endParaRPr lang="en-US" dirty="0">
              <a:latin typeface="Arial"/>
              <a:cs typeface="Arial"/>
            </a:endParaRPr>
          </a:p>
        </p:txBody>
      </p:sp>
      <p:sp>
        <p:nvSpPr>
          <p:cNvPr id="4" name="Slide Number Placeholder 3"/>
          <p:cNvSpPr>
            <a:spLocks noGrp="1"/>
          </p:cNvSpPr>
          <p:nvPr>
            <p:ph type="sldNum" sz="quarter" idx="5"/>
          </p:nvPr>
        </p:nvSpPr>
        <p:spPr/>
        <p:txBody>
          <a:bodyPr/>
          <a:lstStyle/>
          <a:p>
            <a:fld id="{8B3784F3-2271-4F8D-A0BC-8F40E6849FE5}" type="slidenum">
              <a:rPr lang="en-US" smtClean="0"/>
              <a:pPr/>
              <a:t>11</a:t>
            </a:fld>
            <a:endParaRPr lang="en-US" dirty="0"/>
          </a:p>
        </p:txBody>
      </p:sp>
    </p:spTree>
    <p:extLst>
      <p:ext uri="{BB962C8B-B14F-4D97-AF65-F5344CB8AC3E}">
        <p14:creationId xmlns:p14="http://schemas.microsoft.com/office/powerpoint/2010/main" val="1888302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3784F3-2271-4F8D-A0BC-8F40E6849FE5}" type="slidenum">
              <a:rPr lang="en-US" smtClean="0"/>
              <a:pPr/>
              <a:t>12</a:t>
            </a:fld>
            <a:endParaRPr lang="en-US" dirty="0"/>
          </a:p>
        </p:txBody>
      </p:sp>
    </p:spTree>
    <p:extLst>
      <p:ext uri="{BB962C8B-B14F-4D97-AF65-F5344CB8AC3E}">
        <p14:creationId xmlns:p14="http://schemas.microsoft.com/office/powerpoint/2010/main" val="2278075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a national model of Child Psychiatry Access Programs.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won’t spend a lot of time talking about it here as I don’t think that it is relevant to you, but NC-Matters, one of our partners supports providers caring for pregnant and postpartum patients with mental health or substance use concerns.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 why NC PAL</a:t>
            </a:r>
          </a:p>
          <a:p>
            <a:endParaRPr lang="en-US" dirty="0"/>
          </a:p>
        </p:txBody>
      </p:sp>
      <p:sp>
        <p:nvSpPr>
          <p:cNvPr id="4" name="Slide Number Placeholder 3"/>
          <p:cNvSpPr>
            <a:spLocks noGrp="1"/>
          </p:cNvSpPr>
          <p:nvPr>
            <p:ph type="sldNum" sz="quarter" idx="5"/>
          </p:nvPr>
        </p:nvSpPr>
        <p:spPr/>
        <p:txBody>
          <a:bodyPr/>
          <a:lstStyle/>
          <a:p>
            <a:fld id="{8B3784F3-2271-4F8D-A0BC-8F40E6849FE5}" type="slidenum">
              <a:rPr lang="en-US" smtClean="0"/>
              <a:pPr/>
              <a:t>2</a:t>
            </a:fld>
            <a:endParaRPr lang="en-US" dirty="0"/>
          </a:p>
        </p:txBody>
      </p:sp>
    </p:spTree>
    <p:extLst>
      <p:ext uri="{BB962C8B-B14F-4D97-AF65-F5344CB8AC3E}">
        <p14:creationId xmlns:p14="http://schemas.microsoft.com/office/powerpoint/2010/main" val="2734468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solidFill>
                  <a:schemeClr val="tx1"/>
                </a:solidFill>
                <a:latin typeface="Segoe UI Semilight" panose="020B0402040204020203" pitchFamily="34" charset="0"/>
                <a:cs typeface="Segoe UI Semilight" panose="020B0402040204020203" pitchFamily="34" charset="0"/>
              </a:rPr>
              <a:t>NC is the 9</a:t>
            </a:r>
            <a:r>
              <a:rPr lang="en-US" sz="2400" baseline="30000" dirty="0">
                <a:solidFill>
                  <a:schemeClr val="tx1"/>
                </a:solidFill>
                <a:latin typeface="Segoe UI Semilight" panose="020B0402040204020203" pitchFamily="34" charset="0"/>
                <a:cs typeface="Segoe UI Semilight" panose="020B0402040204020203" pitchFamily="34" charset="0"/>
              </a:rPr>
              <a:t>th</a:t>
            </a:r>
            <a:r>
              <a:rPr lang="en-US" sz="2400" dirty="0">
                <a:solidFill>
                  <a:schemeClr val="tx1"/>
                </a:solidFill>
                <a:latin typeface="Segoe UI Semilight" panose="020B0402040204020203" pitchFamily="34" charset="0"/>
                <a:cs typeface="Segoe UI Semilight" panose="020B0402040204020203" pitchFamily="34" charset="0"/>
              </a:rPr>
              <a:t> most populous state with ~4,000,000 citizens living in rural regions</a:t>
            </a:r>
          </a:p>
          <a:p>
            <a:pPr lvl="1"/>
            <a:r>
              <a:rPr lang="en-US" sz="1600" dirty="0">
                <a:solidFill>
                  <a:schemeClr val="tx1"/>
                </a:solidFill>
                <a:latin typeface="Segoe UI Semilight" panose="020B0402040204020203" pitchFamily="34" charset="0"/>
                <a:cs typeface="Segoe UI Semilight" panose="020B0402040204020203" pitchFamily="34" charset="0"/>
              </a:rPr>
              <a:t>80/100 counties are rural</a:t>
            </a:r>
          </a:p>
          <a:p>
            <a:pPr lvl="1"/>
            <a:r>
              <a:rPr lang="en-US" sz="1600" dirty="0">
                <a:solidFill>
                  <a:schemeClr val="tx1"/>
                </a:solidFill>
                <a:latin typeface="Segoe UI Semilight" panose="020B0402040204020203" pitchFamily="34" charset="0"/>
                <a:cs typeface="Segoe UI Semilight" panose="020B0402040204020203" pitchFamily="34" charset="0"/>
              </a:rPr>
              <a:t>96/100 counties are considered Mental Health Professional Shortage Areas</a:t>
            </a:r>
          </a:p>
          <a:p>
            <a:endParaRPr lang="en-US" dirty="0"/>
          </a:p>
        </p:txBody>
      </p:sp>
      <p:sp>
        <p:nvSpPr>
          <p:cNvPr id="4" name="Slide Number Placeholder 3"/>
          <p:cNvSpPr>
            <a:spLocks noGrp="1"/>
          </p:cNvSpPr>
          <p:nvPr>
            <p:ph type="sldNum" sz="quarter" idx="5"/>
          </p:nvPr>
        </p:nvSpPr>
        <p:spPr/>
        <p:txBody>
          <a:bodyPr/>
          <a:lstStyle/>
          <a:p>
            <a:fld id="{8B3784F3-2271-4F8D-A0BC-8F40E6849FE5}" type="slidenum">
              <a:rPr lang="en-US" smtClean="0"/>
              <a:pPr/>
              <a:t>3</a:t>
            </a:fld>
            <a:endParaRPr lang="en-US" dirty="0"/>
          </a:p>
        </p:txBody>
      </p:sp>
    </p:spTree>
    <p:extLst>
      <p:ext uri="{BB962C8B-B14F-4D97-AF65-F5344CB8AC3E}">
        <p14:creationId xmlns:p14="http://schemas.microsoft.com/office/powerpoint/2010/main" val="2969500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The neat thing is, this is a national coordinated effort! Both state and national funding is helping to support this across the country. States</a:t>
            </a:r>
            <a:r>
              <a:rPr lang="en-US" sz="2400" baseline="0" dirty="0"/>
              <a:t> linked to each other through national network, constantly learning from one another via a </a:t>
            </a:r>
            <a:r>
              <a:rPr lang="en-US" sz="2400" baseline="0" dirty="0" err="1"/>
              <a:t>BaseCamp</a:t>
            </a:r>
            <a:r>
              <a:rPr lang="en-US" sz="2400" baseline="0" dirty="0"/>
              <a:t> site, mailing lists, and conference meetings). In Texas is </a:t>
            </a:r>
            <a:r>
              <a:rPr lang="en-US" sz="2400" baseline="0" dirty="0" err="1"/>
              <a:t>is</a:t>
            </a:r>
            <a:r>
              <a:rPr lang="en-US" sz="2400" baseline="0" dirty="0"/>
              <a:t> call CPAN(child psychiatry network) in VA its called the VMAP (</a:t>
            </a:r>
            <a:r>
              <a:rPr lang="en-US" sz="2400" baseline="0" dirty="0" err="1"/>
              <a:t>virginia</a:t>
            </a:r>
            <a:r>
              <a:rPr lang="en-US" sz="2400" baseline="0" dirty="0"/>
              <a:t> mental health access program).</a:t>
            </a:r>
          </a:p>
          <a:p>
            <a:endParaRPr lang="en-US" sz="2400" baseline="0" dirty="0"/>
          </a:p>
          <a:p>
            <a:r>
              <a:rPr lang="en-US" sz="2400" baseline="0" dirty="0"/>
              <a:t>The states receiving HRSA funding are further connected through similar formats.</a:t>
            </a:r>
          </a:p>
          <a:p>
            <a:endParaRPr lang="en-US" sz="2400" baseline="0" dirty="0"/>
          </a:p>
          <a:p>
            <a:r>
              <a:rPr lang="en-US" sz="2400" baseline="0" dirty="0"/>
              <a:t>As you can see in this graphic there are only 10 states not currently developing or operating a Child Psychiatry Access Program.</a:t>
            </a:r>
          </a:p>
          <a:p>
            <a:endParaRPr lang="en-US" sz="2400" baseline="0" dirty="0"/>
          </a:p>
          <a:p>
            <a:endParaRPr lang="en-US" sz="2400" baseline="0" dirty="0"/>
          </a:p>
          <a:p>
            <a:endParaRPr lang="en-US" dirty="0"/>
          </a:p>
        </p:txBody>
      </p:sp>
      <p:sp>
        <p:nvSpPr>
          <p:cNvPr id="4" name="Slide Number Placeholder 3"/>
          <p:cNvSpPr>
            <a:spLocks noGrp="1"/>
          </p:cNvSpPr>
          <p:nvPr>
            <p:ph type="sldNum" sz="quarter" idx="5"/>
          </p:nvPr>
        </p:nvSpPr>
        <p:spPr/>
        <p:txBody>
          <a:bodyPr/>
          <a:lstStyle/>
          <a:p>
            <a:fld id="{8B3784F3-2271-4F8D-A0BC-8F40E6849FE5}" type="slidenum">
              <a:rPr lang="en-US" smtClean="0"/>
              <a:pPr/>
              <a:t>4</a:t>
            </a:fld>
            <a:endParaRPr lang="en-US" dirty="0"/>
          </a:p>
        </p:txBody>
      </p:sp>
    </p:spTree>
    <p:extLst>
      <p:ext uri="{BB962C8B-B14F-4D97-AF65-F5344CB8AC3E}">
        <p14:creationId xmlns:p14="http://schemas.microsoft.com/office/powerpoint/2010/main" val="1718598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earlier, LINE means lots of things now! For the purposes of primary care, I put the efforts in 2 buckets: phone consult line, and EDUCATION</a:t>
            </a:r>
          </a:p>
          <a:p>
            <a:endParaRPr lang="en-US" dirty="0"/>
          </a:p>
          <a:p>
            <a:r>
              <a:rPr lang="en-US" dirty="0"/>
              <a:t>Katie is going to first give you the scoop on the phone line! </a:t>
            </a:r>
          </a:p>
        </p:txBody>
      </p:sp>
      <p:sp>
        <p:nvSpPr>
          <p:cNvPr id="4" name="Slide Number Placeholder 3"/>
          <p:cNvSpPr>
            <a:spLocks noGrp="1"/>
          </p:cNvSpPr>
          <p:nvPr>
            <p:ph type="sldNum" sz="quarter" idx="5"/>
          </p:nvPr>
        </p:nvSpPr>
        <p:spPr/>
        <p:txBody>
          <a:bodyPr/>
          <a:lstStyle/>
          <a:p>
            <a:fld id="{8B3784F3-2271-4F8D-A0BC-8F40E6849FE5}" type="slidenum">
              <a:rPr lang="en-US" smtClean="0"/>
              <a:pPr/>
              <a:t>5</a:t>
            </a:fld>
            <a:endParaRPr lang="en-US" dirty="0"/>
          </a:p>
        </p:txBody>
      </p:sp>
    </p:spTree>
    <p:extLst>
      <p:ext uri="{BB962C8B-B14F-4D97-AF65-F5344CB8AC3E}">
        <p14:creationId xmlns:p14="http://schemas.microsoft.com/office/powerpoint/2010/main" val="3265878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Across both programs, we have an</a:t>
            </a:r>
            <a:r>
              <a:rPr lang="en-US" sz="2400" baseline="0" dirty="0"/>
              <a:t> incredible staff of mental health specialists and behavioral health consultants ready to answer calls.</a:t>
            </a:r>
          </a:p>
          <a:p>
            <a:endParaRPr lang="en-US" sz="2400" baseline="0" dirty="0"/>
          </a:p>
          <a:p>
            <a:r>
              <a:rPr lang="en-US" sz="2400" b="1" i="0" kern="1200" dirty="0">
                <a:solidFill>
                  <a:schemeClr val="tx1"/>
                </a:solidFill>
                <a:effectLst/>
                <a:latin typeface="+mn-lt"/>
                <a:ea typeface="+mn-ea"/>
                <a:cs typeface="+mn-cs"/>
              </a:rPr>
              <a:t>Our goal is for the patient to remain in the care of their current provider</a:t>
            </a:r>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NC-PAL</a:t>
            </a:r>
            <a:r>
              <a:rPr lang="en-US" sz="2400" b="0" i="0" kern="1200" baseline="0" dirty="0">
                <a:solidFill>
                  <a:schemeClr val="tx1"/>
                </a:solidFill>
                <a:effectLst/>
                <a:latin typeface="+mn-lt"/>
                <a:ea typeface="+mn-ea"/>
                <a:cs typeface="+mn-cs"/>
              </a:rPr>
              <a:t> </a:t>
            </a:r>
            <a:r>
              <a:rPr lang="en-US" sz="2400" b="0" i="0" kern="1200" dirty="0">
                <a:solidFill>
                  <a:schemeClr val="tx1"/>
                </a:solidFill>
                <a:effectLst/>
                <a:latin typeface="+mn-lt"/>
                <a:ea typeface="+mn-ea"/>
                <a:cs typeface="+mn-cs"/>
              </a:rPr>
              <a:t>does not prescribe to patients or provide ongoing care. If the psychiatrist recommends further evaluation, they will schedule the patient for a one-time psychiatric assessment with a member of the NC-PAL</a:t>
            </a:r>
            <a:r>
              <a:rPr lang="en-US" sz="2400" b="0" i="0" kern="1200" baseline="0" dirty="0">
                <a:solidFill>
                  <a:schemeClr val="tx1"/>
                </a:solidFill>
                <a:effectLst/>
                <a:latin typeface="+mn-lt"/>
                <a:ea typeface="+mn-ea"/>
                <a:cs typeface="+mn-cs"/>
              </a:rPr>
              <a:t> </a:t>
            </a:r>
            <a:r>
              <a:rPr lang="en-US" sz="2400" b="0" i="0" kern="1200" dirty="0">
                <a:solidFill>
                  <a:schemeClr val="tx1"/>
                </a:solidFill>
                <a:effectLst/>
                <a:latin typeface="+mn-lt"/>
                <a:ea typeface="+mn-ea"/>
                <a:cs typeface="+mn-cs"/>
              </a:rPr>
              <a:t>team, or will provide a community referral. If treating the patient is beyond the scope of the calling provider, our team will help find resources for the provider to share with the patient.</a:t>
            </a:r>
          </a:p>
          <a:p>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Callers are able</a:t>
            </a:r>
            <a:r>
              <a:rPr lang="en-US" sz="2400" b="0" i="0" kern="1200" baseline="0" dirty="0">
                <a:solidFill>
                  <a:schemeClr val="tx1"/>
                </a:solidFill>
                <a:effectLst/>
                <a:latin typeface="+mn-lt"/>
                <a:ea typeface="+mn-ea"/>
                <a:cs typeface="+mn-cs"/>
              </a:rPr>
              <a:t> to receive a call back within 30 minutes or at a time of their preference between 8-5 M-F.</a:t>
            </a:r>
            <a:endParaRPr lang="en-US" sz="24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B3784F3-2271-4F8D-A0BC-8F40E6849FE5}" type="slidenum">
              <a:rPr lang="en-US" smtClean="0"/>
              <a:pPr/>
              <a:t>6</a:t>
            </a:fld>
            <a:endParaRPr lang="en-US" dirty="0"/>
          </a:p>
        </p:txBody>
      </p:sp>
    </p:spTree>
    <p:extLst>
      <p:ext uri="{BB962C8B-B14F-4D97-AF65-F5344CB8AC3E}">
        <p14:creationId xmlns:p14="http://schemas.microsoft.com/office/powerpoint/2010/main" val="2022726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Examples of questions to call about:</a:t>
            </a:r>
          </a:p>
          <a:p>
            <a:endParaRPr lang="en-US" dirty="0"/>
          </a:p>
        </p:txBody>
      </p:sp>
      <p:sp>
        <p:nvSpPr>
          <p:cNvPr id="4" name="Slide Number Placeholder 3"/>
          <p:cNvSpPr>
            <a:spLocks noGrp="1"/>
          </p:cNvSpPr>
          <p:nvPr>
            <p:ph type="sldNum" sz="quarter" idx="5"/>
          </p:nvPr>
        </p:nvSpPr>
        <p:spPr/>
        <p:txBody>
          <a:bodyPr/>
          <a:lstStyle/>
          <a:p>
            <a:fld id="{8B3784F3-2271-4F8D-A0BC-8F40E6849FE5}" type="slidenum">
              <a:rPr lang="en-US" smtClean="0"/>
              <a:pPr/>
              <a:t>7</a:t>
            </a:fld>
            <a:endParaRPr lang="en-US" dirty="0"/>
          </a:p>
        </p:txBody>
      </p:sp>
    </p:spTree>
    <p:extLst>
      <p:ext uri="{BB962C8B-B14F-4D97-AF65-F5344CB8AC3E}">
        <p14:creationId xmlns:p14="http://schemas.microsoft.com/office/powerpoint/2010/main" val="1253806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3784F3-2271-4F8D-A0BC-8F40E6849FE5}" type="slidenum">
              <a:rPr lang="en-US" smtClean="0"/>
              <a:pPr/>
              <a:t>8</a:t>
            </a:fld>
            <a:endParaRPr lang="en-US" dirty="0"/>
          </a:p>
        </p:txBody>
      </p:sp>
    </p:spTree>
    <p:extLst>
      <p:ext uri="{BB962C8B-B14F-4D97-AF65-F5344CB8AC3E}">
        <p14:creationId xmlns:p14="http://schemas.microsoft.com/office/powerpoint/2010/main" val="1420740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3784F3-2271-4F8D-A0BC-8F40E6849FE5}" type="slidenum">
              <a:rPr lang="en-US" smtClean="0"/>
              <a:pPr/>
              <a:t>10</a:t>
            </a:fld>
            <a:endParaRPr lang="en-US" dirty="0"/>
          </a:p>
        </p:txBody>
      </p:sp>
    </p:spTree>
    <p:extLst>
      <p:ext uri="{BB962C8B-B14F-4D97-AF65-F5344CB8AC3E}">
        <p14:creationId xmlns:p14="http://schemas.microsoft.com/office/powerpoint/2010/main" val="1287208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AF8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4324662" y="1895475"/>
            <a:ext cx="7054537" cy="2413965"/>
          </a:xfrm>
        </p:spPr>
        <p:txBody>
          <a:bodyPr lIns="0" anchor="b"/>
          <a:lstStyle>
            <a:lvl1pPr algn="l">
              <a:defRPr sz="6000" b="0" i="0">
                <a:solidFill>
                  <a:srgbClr val="005EB0"/>
                </a:solidFill>
                <a:latin typeface="Georgia" panose="02040502050405020303" pitchFamily="18" charset="0"/>
              </a:defRPr>
            </a:lvl1pPr>
          </a:lstStyle>
          <a:p>
            <a:r>
              <a:rPr lang="en-US" dirty="0"/>
              <a:t>Click to edit Master title style</a:t>
            </a:r>
          </a:p>
        </p:txBody>
      </p:sp>
      <p:sp>
        <p:nvSpPr>
          <p:cNvPr id="53" name="Picture Placeholder 52">
            <a:extLst>
              <a:ext uri="{FF2B5EF4-FFF2-40B4-BE49-F238E27FC236}">
                <a16:creationId xmlns:a16="http://schemas.microsoft.com/office/drawing/2014/main" id="{7B163DE2-7989-4B1E-8299-5E64777AFA25}"/>
              </a:ext>
            </a:extLst>
          </p:cNvPr>
          <p:cNvSpPr>
            <a:spLocks noGrp="1"/>
          </p:cNvSpPr>
          <p:nvPr>
            <p:ph type="pic" sz="quarter" idx="14"/>
          </p:nvPr>
        </p:nvSpPr>
        <p:spPr>
          <a:xfrm>
            <a:off x="1701886" y="6096"/>
            <a:ext cx="1719072" cy="1719072"/>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anchor="ctr">
            <a:noAutofit/>
          </a:bodyPr>
          <a:lstStyle>
            <a:lvl1pPr marL="0" indent="0" algn="ctr">
              <a:buNone/>
              <a:defRPr sz="1800"/>
            </a:lvl1pPr>
          </a:lstStyle>
          <a:p>
            <a:r>
              <a:rPr lang="en-US"/>
              <a:t>Click icon to add picture</a:t>
            </a:r>
            <a:endParaRPr lang="en-US" dirty="0"/>
          </a:p>
        </p:txBody>
      </p:sp>
      <p:sp>
        <p:nvSpPr>
          <p:cNvPr id="54" name="Picture Placeholder 53">
            <a:extLst>
              <a:ext uri="{FF2B5EF4-FFF2-40B4-BE49-F238E27FC236}">
                <a16:creationId xmlns:a16="http://schemas.microsoft.com/office/drawing/2014/main" id="{71082593-1DC5-43B5-947C-7963DD90EBD9}"/>
              </a:ext>
            </a:extLst>
          </p:cNvPr>
          <p:cNvSpPr>
            <a:spLocks noGrp="1"/>
          </p:cNvSpPr>
          <p:nvPr>
            <p:ph type="pic" sz="quarter" idx="16"/>
          </p:nvPr>
        </p:nvSpPr>
        <p:spPr>
          <a:xfrm>
            <a:off x="-12823" y="1713695"/>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anchor="ctr">
            <a:noAutofit/>
          </a:bodyPr>
          <a:lstStyle>
            <a:lvl1pPr marL="0" indent="0" algn="ctr">
              <a:buNone/>
              <a:defRPr sz="1800"/>
            </a:lvl1pPr>
          </a:lstStyle>
          <a:p>
            <a:r>
              <a:rPr lang="en-US"/>
              <a:t>Click icon to add picture</a:t>
            </a:r>
            <a:endParaRPr lang="en-US" dirty="0"/>
          </a:p>
        </p:txBody>
      </p:sp>
      <p:sp>
        <p:nvSpPr>
          <p:cNvPr id="55" name="Picture Placeholder 54">
            <a:extLst>
              <a:ext uri="{FF2B5EF4-FFF2-40B4-BE49-F238E27FC236}">
                <a16:creationId xmlns:a16="http://schemas.microsoft.com/office/drawing/2014/main" id="{683976C8-BDBA-48C4-AC83-73D1D8F0F14C}"/>
              </a:ext>
            </a:extLst>
          </p:cNvPr>
          <p:cNvSpPr>
            <a:spLocks noGrp="1"/>
          </p:cNvSpPr>
          <p:nvPr>
            <p:ph type="pic" sz="quarter" idx="15"/>
          </p:nvPr>
        </p:nvSpPr>
        <p:spPr>
          <a:xfrm>
            <a:off x="1701886" y="5138928"/>
            <a:ext cx="1719072" cy="1719072"/>
          </a:xfrm>
          <a:custGeom>
            <a:avLst/>
            <a:gdLst>
              <a:gd name="connsiteX0" fmla="*/ 0 w 1719072"/>
              <a:gd name="connsiteY0" fmla="*/ 0 h 1719072"/>
              <a:gd name="connsiteX1" fmla="*/ 1719072 w 1719072"/>
              <a:gd name="connsiteY1" fmla="*/ 0 h 1719072"/>
              <a:gd name="connsiteX2" fmla="*/ 1719072 w 1719072"/>
              <a:gd name="connsiteY2" fmla="*/ 1719072 h 1719072"/>
              <a:gd name="connsiteX3" fmla="*/ 0 w 1719072"/>
              <a:gd name="connsiteY3" fmla="*/ 1719072 h 1719072"/>
            </a:gdLst>
            <a:ahLst/>
            <a:cxnLst>
              <a:cxn ang="0">
                <a:pos x="connsiteX0" y="connsiteY0"/>
              </a:cxn>
              <a:cxn ang="0">
                <a:pos x="connsiteX1" y="connsiteY1"/>
              </a:cxn>
              <a:cxn ang="0">
                <a:pos x="connsiteX2" y="connsiteY2"/>
              </a:cxn>
              <a:cxn ang="0">
                <a:pos x="connsiteX3" y="connsiteY3"/>
              </a:cxn>
            </a:cxnLst>
            <a:rect l="l" t="t" r="r" b="b"/>
            <a:pathLst>
              <a:path w="1719072" h="1719072">
                <a:moveTo>
                  <a:pt x="0" y="0"/>
                </a:moveTo>
                <a:lnTo>
                  <a:pt x="1719072" y="0"/>
                </a:lnTo>
                <a:lnTo>
                  <a:pt x="1719072" y="1719072"/>
                </a:lnTo>
                <a:lnTo>
                  <a:pt x="0" y="1719072"/>
                </a:lnTo>
                <a:close/>
              </a:path>
            </a:pathLst>
          </a:custGeom>
        </p:spPr>
        <p:txBody>
          <a:bodyPr wrap="square" anchor="ctr">
            <a:noAutofit/>
          </a:bodyPr>
          <a:lstStyle>
            <a:lvl1pPr marL="0" indent="0" algn="ctr">
              <a:buNone/>
              <a:defRPr sz="1800"/>
            </a:lvl1pPr>
          </a:lstStyle>
          <a:p>
            <a:r>
              <a:rPr lang="en-US"/>
              <a:t>Click icon to add picture</a:t>
            </a:r>
            <a:endParaRPr lang="en-US" dirty="0"/>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4324662" y="4405503"/>
            <a:ext cx="6425887" cy="472073"/>
          </a:xfrm>
        </p:spPr>
        <p:txBody>
          <a:bodyPr lIns="0">
            <a:normAutofit/>
          </a:bodyPr>
          <a:lstStyle>
            <a:lvl1pPr marL="0" indent="0" algn="l">
              <a:lnSpc>
                <a:spcPct val="100000"/>
              </a:lnSpc>
              <a:buNone/>
              <a:defRPr sz="2000" b="0" i="1">
                <a:solidFill>
                  <a:srgbClr val="669ED0"/>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 Placeholder 8">
            <a:extLst>
              <a:ext uri="{FF2B5EF4-FFF2-40B4-BE49-F238E27FC236}">
                <a16:creationId xmlns:a16="http://schemas.microsoft.com/office/drawing/2014/main" id="{AEC85266-52B0-409F-8CE4-E444E424D5E1}"/>
              </a:ext>
            </a:extLst>
          </p:cNvPr>
          <p:cNvSpPr>
            <a:spLocks noGrp="1"/>
          </p:cNvSpPr>
          <p:nvPr>
            <p:ph type="body" sz="quarter" idx="13" hasCustomPrompt="1"/>
          </p:nvPr>
        </p:nvSpPr>
        <p:spPr>
          <a:xfrm>
            <a:off x="4324662" y="5954904"/>
            <a:ext cx="3575070" cy="569912"/>
          </a:xfrm>
        </p:spPr>
        <p:txBody>
          <a:bodyPr lIns="0">
            <a:normAutofit/>
          </a:bodyPr>
          <a:lstStyle>
            <a:lvl1pPr marL="0" indent="0" algn="l">
              <a:lnSpc>
                <a:spcPct val="100000"/>
              </a:lnSpc>
              <a:buNone/>
              <a:defRPr sz="1600" b="0" i="0">
                <a:solidFill>
                  <a:srgbClr val="343E48"/>
                </a:solidFill>
                <a:latin typeface="Arial" panose="020B0604020202020204" pitchFamily="34" charset="0"/>
              </a:defRPr>
            </a:lvl1pPr>
          </a:lstStyle>
          <a:p>
            <a:pPr lvl="0"/>
            <a:r>
              <a:rPr lang="en-US" dirty="0"/>
              <a:t>Date</a:t>
            </a:r>
          </a:p>
        </p:txBody>
      </p:sp>
      <p:sp>
        <p:nvSpPr>
          <p:cNvPr id="38" name="Rectangle 37">
            <a:extLst>
              <a:ext uri="{FF2B5EF4-FFF2-40B4-BE49-F238E27FC236}">
                <a16:creationId xmlns:a16="http://schemas.microsoft.com/office/drawing/2014/main" id="{728C741F-060F-4718-A57B-A1162A01F72C}"/>
              </a:ext>
            </a:extLst>
          </p:cNvPr>
          <p:cNvSpPr/>
          <p:nvPr userDrawn="1"/>
        </p:nvSpPr>
        <p:spPr>
          <a:xfrm>
            <a:off x="1701886" y="3427984"/>
            <a:ext cx="1719072" cy="1719072"/>
          </a:xfrm>
          <a:prstGeom prst="rect">
            <a:avLst/>
          </a:prstGeom>
          <a:solidFill>
            <a:srgbClr val="6BC9F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6" name="Rectangle 45">
            <a:extLst>
              <a:ext uri="{FF2B5EF4-FFF2-40B4-BE49-F238E27FC236}">
                <a16:creationId xmlns:a16="http://schemas.microsoft.com/office/drawing/2014/main" id="{667E4DE3-DDB5-444E-86D9-7B201F0BFC0F}"/>
              </a:ext>
            </a:extLst>
          </p:cNvPr>
          <p:cNvSpPr/>
          <p:nvPr userDrawn="1"/>
        </p:nvSpPr>
        <p:spPr>
          <a:xfrm>
            <a:off x="-12823" y="3426311"/>
            <a:ext cx="1719072" cy="1719072"/>
          </a:xfrm>
          <a:prstGeom prst="rect">
            <a:avLst/>
          </a:prstGeom>
          <a:solidFill>
            <a:srgbClr val="B8D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5EB0"/>
              </a:solidFill>
              <a:latin typeface="Arial" panose="020B0604020202020204" pitchFamily="34" charset="0"/>
            </a:endParaRPr>
          </a:p>
        </p:txBody>
      </p:sp>
      <p:sp>
        <p:nvSpPr>
          <p:cNvPr id="36" name="Rectangle 35">
            <a:extLst>
              <a:ext uri="{FF2B5EF4-FFF2-40B4-BE49-F238E27FC236}">
                <a16:creationId xmlns:a16="http://schemas.microsoft.com/office/drawing/2014/main" id="{32C19AED-A027-4017-B01A-E1E6583F81C6}"/>
              </a:ext>
            </a:extLst>
          </p:cNvPr>
          <p:cNvSpPr/>
          <p:nvPr userDrawn="1"/>
        </p:nvSpPr>
        <p:spPr>
          <a:xfrm>
            <a:off x="1701886" y="1719072"/>
            <a:ext cx="1719072" cy="1719072"/>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5EB0"/>
              </a:solidFill>
              <a:latin typeface="Arial" panose="020B0604020202020204" pitchFamily="34" charset="0"/>
            </a:endParaRPr>
          </a:p>
        </p:txBody>
      </p:sp>
      <p:sp>
        <p:nvSpPr>
          <p:cNvPr id="42" name="Rectangle 41">
            <a:extLst>
              <a:ext uri="{FF2B5EF4-FFF2-40B4-BE49-F238E27FC236}">
                <a16:creationId xmlns:a16="http://schemas.microsoft.com/office/drawing/2014/main" id="{4BE2D702-5FB5-4F75-B96D-4F210F10EA62}"/>
              </a:ext>
            </a:extLst>
          </p:cNvPr>
          <p:cNvSpPr/>
          <p:nvPr userDrawn="1"/>
        </p:nvSpPr>
        <p:spPr>
          <a:xfrm>
            <a:off x="-12823" y="1079"/>
            <a:ext cx="1719072" cy="1719072"/>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8" name="Rectangle 47">
            <a:extLst>
              <a:ext uri="{FF2B5EF4-FFF2-40B4-BE49-F238E27FC236}">
                <a16:creationId xmlns:a16="http://schemas.microsoft.com/office/drawing/2014/main" id="{2447C29C-1D94-4217-A4D7-E0E0A8CACEBC}"/>
              </a:ext>
            </a:extLst>
          </p:cNvPr>
          <p:cNvSpPr/>
          <p:nvPr userDrawn="1"/>
        </p:nvSpPr>
        <p:spPr>
          <a:xfrm>
            <a:off x="-12823" y="5138928"/>
            <a:ext cx="1719072" cy="1719072"/>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3839583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Large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801717-EC04-4D9F-BE50-E726ECAC1136}"/>
              </a:ext>
            </a:extLst>
          </p:cNvPr>
          <p:cNvSpPr/>
          <p:nvPr userDrawn="1"/>
        </p:nvSpPr>
        <p:spPr>
          <a:xfrm>
            <a:off x="0" y="1371600"/>
            <a:ext cx="342900" cy="342900"/>
          </a:xfrm>
          <a:prstGeom prst="rect">
            <a:avLst/>
          </a:prstGeom>
          <a:solidFill>
            <a:srgbClr val="B8D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5F1841E8-8EE7-488E-B7DD-D1F23F79128D}"/>
              </a:ext>
            </a:extLst>
          </p:cNvPr>
          <p:cNvSpPr/>
          <p:nvPr userDrawn="1"/>
        </p:nvSpPr>
        <p:spPr>
          <a:xfrm>
            <a:off x="0" y="2400300"/>
            <a:ext cx="342900" cy="342900"/>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3" name="Rectangle 12">
            <a:extLst>
              <a:ext uri="{FF2B5EF4-FFF2-40B4-BE49-F238E27FC236}">
                <a16:creationId xmlns:a16="http://schemas.microsoft.com/office/drawing/2014/main" id="{44AEF00F-18B6-43AC-BF54-3B4939890FE1}"/>
              </a:ext>
            </a:extLst>
          </p:cNvPr>
          <p:cNvSpPr/>
          <p:nvPr userDrawn="1"/>
        </p:nvSpPr>
        <p:spPr>
          <a:xfrm>
            <a:off x="0" y="2743200"/>
            <a:ext cx="342900" cy="342900"/>
          </a:xfrm>
          <a:prstGeom prst="rect">
            <a:avLst/>
          </a:prstGeom>
          <a:solidFill>
            <a:srgbClr val="1F2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5" name="Rectangle 14">
            <a:extLst>
              <a:ext uri="{FF2B5EF4-FFF2-40B4-BE49-F238E27FC236}">
                <a16:creationId xmlns:a16="http://schemas.microsoft.com/office/drawing/2014/main" id="{0BC54B6B-8A0E-422F-B2FF-A68441C16904}"/>
              </a:ext>
            </a:extLst>
          </p:cNvPr>
          <p:cNvSpPr/>
          <p:nvPr userDrawn="1"/>
        </p:nvSpPr>
        <p:spPr>
          <a:xfrm>
            <a:off x="0" y="3086100"/>
            <a:ext cx="342900" cy="342900"/>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7" name="Rectangle 16">
            <a:extLst>
              <a:ext uri="{FF2B5EF4-FFF2-40B4-BE49-F238E27FC236}">
                <a16:creationId xmlns:a16="http://schemas.microsoft.com/office/drawing/2014/main" id="{1602B99D-D623-4FE2-BDFD-A23B43BEBBDD}"/>
              </a:ext>
            </a:extLst>
          </p:cNvPr>
          <p:cNvSpPr/>
          <p:nvPr userDrawn="1"/>
        </p:nvSpPr>
        <p:spPr>
          <a:xfrm>
            <a:off x="0" y="3429000"/>
            <a:ext cx="342900" cy="342900"/>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9" name="Rectangle 18">
            <a:extLst>
              <a:ext uri="{FF2B5EF4-FFF2-40B4-BE49-F238E27FC236}">
                <a16:creationId xmlns:a16="http://schemas.microsoft.com/office/drawing/2014/main" id="{F4892CE3-43B8-4AF7-8E2E-1E5C2045F89A}"/>
              </a:ext>
            </a:extLst>
          </p:cNvPr>
          <p:cNvSpPr/>
          <p:nvPr userDrawn="1"/>
        </p:nvSpPr>
        <p:spPr>
          <a:xfrm>
            <a:off x="0" y="3771900"/>
            <a:ext cx="342900" cy="342900"/>
          </a:xfrm>
          <a:prstGeom prst="rect">
            <a:avLst/>
          </a:prstGeom>
          <a:solidFill>
            <a:srgbClr val="6B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1" name="Rectangle 20">
            <a:extLst>
              <a:ext uri="{FF2B5EF4-FFF2-40B4-BE49-F238E27FC236}">
                <a16:creationId xmlns:a16="http://schemas.microsoft.com/office/drawing/2014/main" id="{53C5002F-39B4-49E5-B179-A5F9A322772D}"/>
              </a:ext>
            </a:extLst>
          </p:cNvPr>
          <p:cNvSpPr/>
          <p:nvPr userDrawn="1"/>
        </p:nvSpPr>
        <p:spPr>
          <a:xfrm>
            <a:off x="0" y="4114800"/>
            <a:ext cx="342900" cy="342900"/>
          </a:xfrm>
          <a:prstGeom prst="rect">
            <a:avLst/>
          </a:prstGeom>
          <a:solidFill>
            <a:srgbClr val="B8D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3" name="Rectangle 22">
            <a:extLst>
              <a:ext uri="{FF2B5EF4-FFF2-40B4-BE49-F238E27FC236}">
                <a16:creationId xmlns:a16="http://schemas.microsoft.com/office/drawing/2014/main" id="{8847AC63-E8C8-47EF-BDEA-DF587155527B}"/>
              </a:ext>
            </a:extLst>
          </p:cNvPr>
          <p:cNvSpPr/>
          <p:nvPr userDrawn="1"/>
        </p:nvSpPr>
        <p:spPr>
          <a:xfrm>
            <a:off x="0" y="4457700"/>
            <a:ext cx="342900" cy="342900"/>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5" name="Rectangle 24">
            <a:extLst>
              <a:ext uri="{FF2B5EF4-FFF2-40B4-BE49-F238E27FC236}">
                <a16:creationId xmlns:a16="http://schemas.microsoft.com/office/drawing/2014/main" id="{8EAD15DF-3882-4D15-8A5D-B08B7A32A9B0}"/>
              </a:ext>
            </a:extLst>
          </p:cNvPr>
          <p:cNvSpPr/>
          <p:nvPr userDrawn="1"/>
        </p:nvSpPr>
        <p:spPr>
          <a:xfrm>
            <a:off x="0" y="4800600"/>
            <a:ext cx="342900" cy="342900"/>
          </a:xfrm>
          <a:prstGeom prst="rect">
            <a:avLst/>
          </a:prstGeom>
          <a:solidFill>
            <a:srgbClr val="1F2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7" name="Rectangle 26">
            <a:extLst>
              <a:ext uri="{FF2B5EF4-FFF2-40B4-BE49-F238E27FC236}">
                <a16:creationId xmlns:a16="http://schemas.microsoft.com/office/drawing/2014/main" id="{73A3B466-F022-4299-8575-4347D62E5ADB}"/>
              </a:ext>
            </a:extLst>
          </p:cNvPr>
          <p:cNvSpPr/>
          <p:nvPr userDrawn="1"/>
        </p:nvSpPr>
        <p:spPr>
          <a:xfrm>
            <a:off x="0" y="0"/>
            <a:ext cx="342900" cy="342900"/>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9" name="Rectangle 28">
            <a:extLst>
              <a:ext uri="{FF2B5EF4-FFF2-40B4-BE49-F238E27FC236}">
                <a16:creationId xmlns:a16="http://schemas.microsoft.com/office/drawing/2014/main" id="{7103BE58-6B70-49F5-8283-BF3B0B35E1D7}"/>
              </a:ext>
            </a:extLst>
          </p:cNvPr>
          <p:cNvSpPr/>
          <p:nvPr userDrawn="1"/>
        </p:nvSpPr>
        <p:spPr>
          <a:xfrm>
            <a:off x="0" y="6515100"/>
            <a:ext cx="342900" cy="342900"/>
          </a:xfrm>
          <a:prstGeom prst="rect">
            <a:avLst/>
          </a:prstGeom>
          <a:solidFill>
            <a:srgbClr val="6BC9FF">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1" name="Rectangle 30">
            <a:extLst>
              <a:ext uri="{FF2B5EF4-FFF2-40B4-BE49-F238E27FC236}">
                <a16:creationId xmlns:a16="http://schemas.microsoft.com/office/drawing/2014/main" id="{865F4154-50AA-4593-A86B-2A7A582D30AA}"/>
              </a:ext>
            </a:extLst>
          </p:cNvPr>
          <p:cNvSpPr/>
          <p:nvPr userDrawn="1"/>
        </p:nvSpPr>
        <p:spPr>
          <a:xfrm>
            <a:off x="0" y="342900"/>
            <a:ext cx="342900" cy="342900"/>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3" name="Rectangle 32">
            <a:extLst>
              <a:ext uri="{FF2B5EF4-FFF2-40B4-BE49-F238E27FC236}">
                <a16:creationId xmlns:a16="http://schemas.microsoft.com/office/drawing/2014/main" id="{F635667C-FE54-4C6C-81D2-C117F6848A7C}"/>
              </a:ext>
            </a:extLst>
          </p:cNvPr>
          <p:cNvSpPr/>
          <p:nvPr userDrawn="1"/>
        </p:nvSpPr>
        <p:spPr>
          <a:xfrm>
            <a:off x="0" y="5143500"/>
            <a:ext cx="342900" cy="342900"/>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5" name="Rectangle 34">
            <a:extLst>
              <a:ext uri="{FF2B5EF4-FFF2-40B4-BE49-F238E27FC236}">
                <a16:creationId xmlns:a16="http://schemas.microsoft.com/office/drawing/2014/main" id="{2B327EE7-DDE6-4725-9791-0909802594D4}"/>
              </a:ext>
            </a:extLst>
          </p:cNvPr>
          <p:cNvSpPr/>
          <p:nvPr userDrawn="1"/>
        </p:nvSpPr>
        <p:spPr>
          <a:xfrm>
            <a:off x="0" y="5486400"/>
            <a:ext cx="342900" cy="342900"/>
          </a:xfrm>
          <a:prstGeom prst="rect">
            <a:avLst/>
          </a:prstGeom>
          <a:solidFill>
            <a:srgbClr val="B8D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7" name="Rectangle 36">
            <a:extLst>
              <a:ext uri="{FF2B5EF4-FFF2-40B4-BE49-F238E27FC236}">
                <a16:creationId xmlns:a16="http://schemas.microsoft.com/office/drawing/2014/main" id="{E880683C-A1F9-41B4-92B6-6690A542A9CA}"/>
              </a:ext>
            </a:extLst>
          </p:cNvPr>
          <p:cNvSpPr/>
          <p:nvPr userDrawn="1"/>
        </p:nvSpPr>
        <p:spPr>
          <a:xfrm>
            <a:off x="0" y="5829300"/>
            <a:ext cx="342900" cy="342900"/>
          </a:xfrm>
          <a:prstGeom prst="rect">
            <a:avLst/>
          </a:prstGeom>
          <a:solidFill>
            <a:srgbClr val="6BC9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9" name="Rectangle 38">
            <a:extLst>
              <a:ext uri="{FF2B5EF4-FFF2-40B4-BE49-F238E27FC236}">
                <a16:creationId xmlns:a16="http://schemas.microsoft.com/office/drawing/2014/main" id="{0BF012F1-D588-4F57-88B5-6F5532BADA92}"/>
              </a:ext>
            </a:extLst>
          </p:cNvPr>
          <p:cNvSpPr/>
          <p:nvPr userDrawn="1"/>
        </p:nvSpPr>
        <p:spPr>
          <a:xfrm>
            <a:off x="0" y="6172200"/>
            <a:ext cx="342900" cy="342900"/>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1" name="Rectangle 40">
            <a:extLst>
              <a:ext uri="{FF2B5EF4-FFF2-40B4-BE49-F238E27FC236}">
                <a16:creationId xmlns:a16="http://schemas.microsoft.com/office/drawing/2014/main" id="{F8FFED0C-C9D9-439B-8A01-3C4181694F90}"/>
              </a:ext>
            </a:extLst>
          </p:cNvPr>
          <p:cNvSpPr/>
          <p:nvPr userDrawn="1"/>
        </p:nvSpPr>
        <p:spPr>
          <a:xfrm>
            <a:off x="0" y="685800"/>
            <a:ext cx="342900" cy="342900"/>
          </a:xfrm>
          <a:prstGeom prst="rect">
            <a:avLst/>
          </a:prstGeom>
          <a:solidFill>
            <a:srgbClr val="B8D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3" name="Rectangle 42">
            <a:extLst>
              <a:ext uri="{FF2B5EF4-FFF2-40B4-BE49-F238E27FC236}">
                <a16:creationId xmlns:a16="http://schemas.microsoft.com/office/drawing/2014/main" id="{503FFB96-6B81-475C-995F-610FEC231FEE}"/>
              </a:ext>
            </a:extLst>
          </p:cNvPr>
          <p:cNvSpPr/>
          <p:nvPr userDrawn="1"/>
        </p:nvSpPr>
        <p:spPr>
          <a:xfrm>
            <a:off x="0" y="1028700"/>
            <a:ext cx="342900" cy="342900"/>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5" name="Rectangle 44">
            <a:extLst>
              <a:ext uri="{FF2B5EF4-FFF2-40B4-BE49-F238E27FC236}">
                <a16:creationId xmlns:a16="http://schemas.microsoft.com/office/drawing/2014/main" id="{DE12DC0D-3BAD-4A09-83DE-A880AF5D71CB}"/>
              </a:ext>
            </a:extLst>
          </p:cNvPr>
          <p:cNvSpPr/>
          <p:nvPr userDrawn="1"/>
        </p:nvSpPr>
        <p:spPr>
          <a:xfrm>
            <a:off x="0" y="1714500"/>
            <a:ext cx="342900" cy="342900"/>
          </a:xfrm>
          <a:prstGeom prst="rect">
            <a:avLst/>
          </a:prstGeom>
          <a:solidFill>
            <a:srgbClr val="6B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7" name="Rectangle 46">
            <a:extLst>
              <a:ext uri="{FF2B5EF4-FFF2-40B4-BE49-F238E27FC236}">
                <a16:creationId xmlns:a16="http://schemas.microsoft.com/office/drawing/2014/main" id="{3069B2B0-3E3B-4E71-8023-5CEF05BF4DF3}"/>
              </a:ext>
            </a:extLst>
          </p:cNvPr>
          <p:cNvSpPr/>
          <p:nvPr userDrawn="1"/>
        </p:nvSpPr>
        <p:spPr>
          <a:xfrm>
            <a:off x="0" y="2057400"/>
            <a:ext cx="342900" cy="342900"/>
          </a:xfrm>
          <a:prstGeom prst="rect">
            <a:avLst/>
          </a:prstGeom>
          <a:solidFill>
            <a:srgbClr val="1F2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Picture Placeholder 4">
            <a:extLst>
              <a:ext uri="{FF2B5EF4-FFF2-40B4-BE49-F238E27FC236}">
                <a16:creationId xmlns:a16="http://schemas.microsoft.com/office/drawing/2014/main" id="{3CEEA2E2-E8F5-372D-FFA6-9203894CA400}"/>
              </a:ext>
            </a:extLst>
          </p:cNvPr>
          <p:cNvSpPr>
            <a:spLocks noGrp="1"/>
          </p:cNvSpPr>
          <p:nvPr>
            <p:ph type="pic" sz="quarter" idx="10"/>
          </p:nvPr>
        </p:nvSpPr>
        <p:spPr>
          <a:xfrm>
            <a:off x="342900" y="0"/>
            <a:ext cx="11849100" cy="6858000"/>
          </a:xfrm>
        </p:spPr>
        <p:txBody>
          <a:bodyPr/>
          <a:lstStyle/>
          <a:p>
            <a:r>
              <a:rPr lang="en-US"/>
              <a:t>Click icon to add picture</a:t>
            </a:r>
          </a:p>
        </p:txBody>
      </p:sp>
    </p:spTree>
    <p:extLst>
      <p:ext uri="{BB962C8B-B14F-4D97-AF65-F5344CB8AC3E}">
        <p14:creationId xmlns:p14="http://schemas.microsoft.com/office/powerpoint/2010/main" val="1061696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801717-EC04-4D9F-BE50-E726ECAC1136}"/>
              </a:ext>
            </a:extLst>
          </p:cNvPr>
          <p:cNvSpPr/>
          <p:nvPr userDrawn="1"/>
        </p:nvSpPr>
        <p:spPr>
          <a:xfrm>
            <a:off x="0" y="1371600"/>
            <a:ext cx="342900" cy="342900"/>
          </a:xfrm>
          <a:prstGeom prst="rect">
            <a:avLst/>
          </a:prstGeom>
          <a:solidFill>
            <a:srgbClr val="B8D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5F1841E8-8EE7-488E-B7DD-D1F23F79128D}"/>
              </a:ext>
            </a:extLst>
          </p:cNvPr>
          <p:cNvSpPr/>
          <p:nvPr userDrawn="1"/>
        </p:nvSpPr>
        <p:spPr>
          <a:xfrm>
            <a:off x="0" y="2400300"/>
            <a:ext cx="342900" cy="342900"/>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3" name="Rectangle 12">
            <a:extLst>
              <a:ext uri="{FF2B5EF4-FFF2-40B4-BE49-F238E27FC236}">
                <a16:creationId xmlns:a16="http://schemas.microsoft.com/office/drawing/2014/main" id="{44AEF00F-18B6-43AC-BF54-3B4939890FE1}"/>
              </a:ext>
            </a:extLst>
          </p:cNvPr>
          <p:cNvSpPr/>
          <p:nvPr userDrawn="1"/>
        </p:nvSpPr>
        <p:spPr>
          <a:xfrm>
            <a:off x="0" y="2743200"/>
            <a:ext cx="342900" cy="342900"/>
          </a:xfrm>
          <a:prstGeom prst="rect">
            <a:avLst/>
          </a:prstGeom>
          <a:solidFill>
            <a:srgbClr val="1F2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5" name="Rectangle 14">
            <a:extLst>
              <a:ext uri="{FF2B5EF4-FFF2-40B4-BE49-F238E27FC236}">
                <a16:creationId xmlns:a16="http://schemas.microsoft.com/office/drawing/2014/main" id="{0BC54B6B-8A0E-422F-B2FF-A68441C16904}"/>
              </a:ext>
            </a:extLst>
          </p:cNvPr>
          <p:cNvSpPr/>
          <p:nvPr userDrawn="1"/>
        </p:nvSpPr>
        <p:spPr>
          <a:xfrm>
            <a:off x="0" y="3086100"/>
            <a:ext cx="342900" cy="342900"/>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7" name="Rectangle 16">
            <a:extLst>
              <a:ext uri="{FF2B5EF4-FFF2-40B4-BE49-F238E27FC236}">
                <a16:creationId xmlns:a16="http://schemas.microsoft.com/office/drawing/2014/main" id="{1602B99D-D623-4FE2-BDFD-A23B43BEBBDD}"/>
              </a:ext>
            </a:extLst>
          </p:cNvPr>
          <p:cNvSpPr/>
          <p:nvPr userDrawn="1"/>
        </p:nvSpPr>
        <p:spPr>
          <a:xfrm>
            <a:off x="0" y="3429000"/>
            <a:ext cx="342900" cy="342900"/>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9" name="Rectangle 18">
            <a:extLst>
              <a:ext uri="{FF2B5EF4-FFF2-40B4-BE49-F238E27FC236}">
                <a16:creationId xmlns:a16="http://schemas.microsoft.com/office/drawing/2014/main" id="{F4892CE3-43B8-4AF7-8E2E-1E5C2045F89A}"/>
              </a:ext>
            </a:extLst>
          </p:cNvPr>
          <p:cNvSpPr/>
          <p:nvPr userDrawn="1"/>
        </p:nvSpPr>
        <p:spPr>
          <a:xfrm>
            <a:off x="0" y="3771900"/>
            <a:ext cx="342900" cy="342900"/>
          </a:xfrm>
          <a:prstGeom prst="rect">
            <a:avLst/>
          </a:prstGeom>
          <a:solidFill>
            <a:srgbClr val="6B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1" name="Rectangle 20">
            <a:extLst>
              <a:ext uri="{FF2B5EF4-FFF2-40B4-BE49-F238E27FC236}">
                <a16:creationId xmlns:a16="http://schemas.microsoft.com/office/drawing/2014/main" id="{53C5002F-39B4-49E5-B179-A5F9A322772D}"/>
              </a:ext>
            </a:extLst>
          </p:cNvPr>
          <p:cNvSpPr/>
          <p:nvPr userDrawn="1"/>
        </p:nvSpPr>
        <p:spPr>
          <a:xfrm>
            <a:off x="0" y="4114800"/>
            <a:ext cx="342900" cy="342900"/>
          </a:xfrm>
          <a:prstGeom prst="rect">
            <a:avLst/>
          </a:prstGeom>
          <a:solidFill>
            <a:srgbClr val="B8D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3" name="Rectangle 22">
            <a:extLst>
              <a:ext uri="{FF2B5EF4-FFF2-40B4-BE49-F238E27FC236}">
                <a16:creationId xmlns:a16="http://schemas.microsoft.com/office/drawing/2014/main" id="{8847AC63-E8C8-47EF-BDEA-DF587155527B}"/>
              </a:ext>
            </a:extLst>
          </p:cNvPr>
          <p:cNvSpPr/>
          <p:nvPr userDrawn="1"/>
        </p:nvSpPr>
        <p:spPr>
          <a:xfrm>
            <a:off x="0" y="4457700"/>
            <a:ext cx="342900" cy="342900"/>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5" name="Rectangle 24">
            <a:extLst>
              <a:ext uri="{FF2B5EF4-FFF2-40B4-BE49-F238E27FC236}">
                <a16:creationId xmlns:a16="http://schemas.microsoft.com/office/drawing/2014/main" id="{8EAD15DF-3882-4D15-8A5D-B08B7A32A9B0}"/>
              </a:ext>
            </a:extLst>
          </p:cNvPr>
          <p:cNvSpPr/>
          <p:nvPr userDrawn="1"/>
        </p:nvSpPr>
        <p:spPr>
          <a:xfrm>
            <a:off x="0" y="4800600"/>
            <a:ext cx="342900" cy="342900"/>
          </a:xfrm>
          <a:prstGeom prst="rect">
            <a:avLst/>
          </a:prstGeom>
          <a:solidFill>
            <a:srgbClr val="1F2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7" name="Rectangle 26">
            <a:extLst>
              <a:ext uri="{FF2B5EF4-FFF2-40B4-BE49-F238E27FC236}">
                <a16:creationId xmlns:a16="http://schemas.microsoft.com/office/drawing/2014/main" id="{73A3B466-F022-4299-8575-4347D62E5ADB}"/>
              </a:ext>
            </a:extLst>
          </p:cNvPr>
          <p:cNvSpPr/>
          <p:nvPr userDrawn="1"/>
        </p:nvSpPr>
        <p:spPr>
          <a:xfrm>
            <a:off x="0" y="0"/>
            <a:ext cx="342900" cy="342900"/>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9" name="Rectangle 28">
            <a:extLst>
              <a:ext uri="{FF2B5EF4-FFF2-40B4-BE49-F238E27FC236}">
                <a16:creationId xmlns:a16="http://schemas.microsoft.com/office/drawing/2014/main" id="{7103BE58-6B70-49F5-8283-BF3B0B35E1D7}"/>
              </a:ext>
            </a:extLst>
          </p:cNvPr>
          <p:cNvSpPr/>
          <p:nvPr userDrawn="1"/>
        </p:nvSpPr>
        <p:spPr>
          <a:xfrm>
            <a:off x="0" y="6515100"/>
            <a:ext cx="342900" cy="342900"/>
          </a:xfrm>
          <a:prstGeom prst="rect">
            <a:avLst/>
          </a:prstGeom>
          <a:solidFill>
            <a:srgbClr val="6BC9FF">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1" name="Rectangle 30">
            <a:extLst>
              <a:ext uri="{FF2B5EF4-FFF2-40B4-BE49-F238E27FC236}">
                <a16:creationId xmlns:a16="http://schemas.microsoft.com/office/drawing/2014/main" id="{865F4154-50AA-4593-A86B-2A7A582D30AA}"/>
              </a:ext>
            </a:extLst>
          </p:cNvPr>
          <p:cNvSpPr/>
          <p:nvPr userDrawn="1"/>
        </p:nvSpPr>
        <p:spPr>
          <a:xfrm>
            <a:off x="0" y="342900"/>
            <a:ext cx="342900" cy="342900"/>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3" name="Rectangle 32">
            <a:extLst>
              <a:ext uri="{FF2B5EF4-FFF2-40B4-BE49-F238E27FC236}">
                <a16:creationId xmlns:a16="http://schemas.microsoft.com/office/drawing/2014/main" id="{F635667C-FE54-4C6C-81D2-C117F6848A7C}"/>
              </a:ext>
            </a:extLst>
          </p:cNvPr>
          <p:cNvSpPr/>
          <p:nvPr userDrawn="1"/>
        </p:nvSpPr>
        <p:spPr>
          <a:xfrm>
            <a:off x="0" y="5143500"/>
            <a:ext cx="342900" cy="342900"/>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5" name="Rectangle 34">
            <a:extLst>
              <a:ext uri="{FF2B5EF4-FFF2-40B4-BE49-F238E27FC236}">
                <a16:creationId xmlns:a16="http://schemas.microsoft.com/office/drawing/2014/main" id="{2B327EE7-DDE6-4725-9791-0909802594D4}"/>
              </a:ext>
            </a:extLst>
          </p:cNvPr>
          <p:cNvSpPr/>
          <p:nvPr userDrawn="1"/>
        </p:nvSpPr>
        <p:spPr>
          <a:xfrm>
            <a:off x="0" y="5486400"/>
            <a:ext cx="342900" cy="342900"/>
          </a:xfrm>
          <a:prstGeom prst="rect">
            <a:avLst/>
          </a:prstGeom>
          <a:solidFill>
            <a:srgbClr val="B8D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7" name="Rectangle 36">
            <a:extLst>
              <a:ext uri="{FF2B5EF4-FFF2-40B4-BE49-F238E27FC236}">
                <a16:creationId xmlns:a16="http://schemas.microsoft.com/office/drawing/2014/main" id="{E880683C-A1F9-41B4-92B6-6690A542A9CA}"/>
              </a:ext>
            </a:extLst>
          </p:cNvPr>
          <p:cNvSpPr/>
          <p:nvPr userDrawn="1"/>
        </p:nvSpPr>
        <p:spPr>
          <a:xfrm>
            <a:off x="0" y="5829300"/>
            <a:ext cx="342900" cy="342900"/>
          </a:xfrm>
          <a:prstGeom prst="rect">
            <a:avLst/>
          </a:prstGeom>
          <a:solidFill>
            <a:srgbClr val="6BC9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9" name="Rectangle 38">
            <a:extLst>
              <a:ext uri="{FF2B5EF4-FFF2-40B4-BE49-F238E27FC236}">
                <a16:creationId xmlns:a16="http://schemas.microsoft.com/office/drawing/2014/main" id="{0BF012F1-D588-4F57-88B5-6F5532BADA92}"/>
              </a:ext>
            </a:extLst>
          </p:cNvPr>
          <p:cNvSpPr/>
          <p:nvPr userDrawn="1"/>
        </p:nvSpPr>
        <p:spPr>
          <a:xfrm>
            <a:off x="0" y="6172200"/>
            <a:ext cx="342900" cy="342900"/>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1" name="Rectangle 40">
            <a:extLst>
              <a:ext uri="{FF2B5EF4-FFF2-40B4-BE49-F238E27FC236}">
                <a16:creationId xmlns:a16="http://schemas.microsoft.com/office/drawing/2014/main" id="{F8FFED0C-C9D9-439B-8A01-3C4181694F90}"/>
              </a:ext>
            </a:extLst>
          </p:cNvPr>
          <p:cNvSpPr/>
          <p:nvPr userDrawn="1"/>
        </p:nvSpPr>
        <p:spPr>
          <a:xfrm>
            <a:off x="0" y="685800"/>
            <a:ext cx="342900" cy="342900"/>
          </a:xfrm>
          <a:prstGeom prst="rect">
            <a:avLst/>
          </a:prstGeom>
          <a:solidFill>
            <a:srgbClr val="B8D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3" name="Rectangle 42">
            <a:extLst>
              <a:ext uri="{FF2B5EF4-FFF2-40B4-BE49-F238E27FC236}">
                <a16:creationId xmlns:a16="http://schemas.microsoft.com/office/drawing/2014/main" id="{503FFB96-6B81-475C-995F-610FEC231FEE}"/>
              </a:ext>
            </a:extLst>
          </p:cNvPr>
          <p:cNvSpPr/>
          <p:nvPr userDrawn="1"/>
        </p:nvSpPr>
        <p:spPr>
          <a:xfrm>
            <a:off x="0" y="1028700"/>
            <a:ext cx="342900" cy="342900"/>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5" name="Rectangle 44">
            <a:extLst>
              <a:ext uri="{FF2B5EF4-FFF2-40B4-BE49-F238E27FC236}">
                <a16:creationId xmlns:a16="http://schemas.microsoft.com/office/drawing/2014/main" id="{DE12DC0D-3BAD-4A09-83DE-A880AF5D71CB}"/>
              </a:ext>
            </a:extLst>
          </p:cNvPr>
          <p:cNvSpPr/>
          <p:nvPr userDrawn="1"/>
        </p:nvSpPr>
        <p:spPr>
          <a:xfrm>
            <a:off x="0" y="1714500"/>
            <a:ext cx="342900" cy="342900"/>
          </a:xfrm>
          <a:prstGeom prst="rect">
            <a:avLst/>
          </a:prstGeom>
          <a:solidFill>
            <a:srgbClr val="6B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7" name="Rectangle 46">
            <a:extLst>
              <a:ext uri="{FF2B5EF4-FFF2-40B4-BE49-F238E27FC236}">
                <a16:creationId xmlns:a16="http://schemas.microsoft.com/office/drawing/2014/main" id="{3069B2B0-3E3B-4E71-8023-5CEF05BF4DF3}"/>
              </a:ext>
            </a:extLst>
          </p:cNvPr>
          <p:cNvSpPr/>
          <p:nvPr userDrawn="1"/>
        </p:nvSpPr>
        <p:spPr>
          <a:xfrm>
            <a:off x="0" y="2057400"/>
            <a:ext cx="342900" cy="342900"/>
          </a:xfrm>
          <a:prstGeom prst="rect">
            <a:avLst/>
          </a:prstGeom>
          <a:solidFill>
            <a:srgbClr val="1F2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Content Placeholder 2">
            <a:extLst>
              <a:ext uri="{FF2B5EF4-FFF2-40B4-BE49-F238E27FC236}">
                <a16:creationId xmlns:a16="http://schemas.microsoft.com/office/drawing/2014/main" id="{AE8C096C-A3A3-64AF-9D50-34A21C408804}"/>
              </a:ext>
            </a:extLst>
          </p:cNvPr>
          <p:cNvSpPr>
            <a:spLocks noGrp="1"/>
          </p:cNvSpPr>
          <p:nvPr>
            <p:ph sz="quarter" idx="10"/>
          </p:nvPr>
        </p:nvSpPr>
        <p:spPr>
          <a:xfrm>
            <a:off x="838199" y="1761889"/>
            <a:ext cx="10870581" cy="4588728"/>
          </a:xfrm>
        </p:spPr>
        <p:txBody>
          <a:bodyPr>
            <a:normAutofit/>
          </a:bodyPr>
          <a:lstStyle>
            <a:lvl1pPr>
              <a:lnSpc>
                <a:spcPct val="125000"/>
              </a:lnSpc>
              <a:defRPr sz="2000">
                <a:solidFill>
                  <a:srgbClr val="343E48"/>
                </a:solidFill>
              </a:defRPr>
            </a:lvl1pPr>
            <a:lvl2pPr>
              <a:lnSpc>
                <a:spcPct val="125000"/>
              </a:lnSpc>
              <a:defRPr sz="2000">
                <a:solidFill>
                  <a:srgbClr val="343E48"/>
                </a:solidFill>
              </a:defRPr>
            </a:lvl2pPr>
            <a:lvl3pPr>
              <a:lnSpc>
                <a:spcPct val="125000"/>
              </a:lnSpc>
              <a:defRPr sz="2000">
                <a:solidFill>
                  <a:srgbClr val="343E48"/>
                </a:solidFill>
              </a:defRPr>
            </a:lvl3pPr>
            <a:lvl4pPr>
              <a:lnSpc>
                <a:spcPct val="125000"/>
              </a:lnSpc>
              <a:defRPr sz="2000">
                <a:solidFill>
                  <a:srgbClr val="343E48"/>
                </a:solidFill>
              </a:defRPr>
            </a:lvl4pPr>
            <a:lvl5pPr>
              <a:lnSpc>
                <a:spcPct val="125000"/>
              </a:lnSpc>
              <a:defRPr sz="2000">
                <a:solidFill>
                  <a:srgbClr val="34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9C0C5A5F-9C63-77B5-2D56-D23009CF7EDE}"/>
              </a:ext>
            </a:extLst>
          </p:cNvPr>
          <p:cNvSpPr>
            <a:spLocks noGrp="1"/>
          </p:cNvSpPr>
          <p:nvPr>
            <p:ph type="title"/>
          </p:nvPr>
        </p:nvSpPr>
        <p:spPr>
          <a:xfrm>
            <a:off x="838200" y="543542"/>
            <a:ext cx="10870580" cy="1106836"/>
          </a:xfrm>
        </p:spPr>
        <p:txBody>
          <a:bodyPr/>
          <a:lstStyle>
            <a:lvl1pPr>
              <a:defRPr>
                <a:solidFill>
                  <a:srgbClr val="005EB0"/>
                </a:solidFill>
              </a:defRPr>
            </a:lvl1pPr>
          </a:lstStyle>
          <a:p>
            <a:r>
              <a:rPr lang="en-US" dirty="0"/>
              <a:t>Click to edit Master title style</a:t>
            </a:r>
          </a:p>
        </p:txBody>
      </p:sp>
    </p:spTree>
    <p:extLst>
      <p:ext uri="{BB962C8B-B14F-4D97-AF65-F5344CB8AC3E}">
        <p14:creationId xmlns:p14="http://schemas.microsoft.com/office/powerpoint/2010/main" val="343204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picture gri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0B973DC-FC8B-48F4-9A50-A679872638A6}"/>
              </a:ext>
            </a:extLst>
          </p:cNvPr>
          <p:cNvSpPr/>
          <p:nvPr userDrawn="1"/>
        </p:nvSpPr>
        <p:spPr>
          <a:xfrm>
            <a:off x="0" y="0"/>
            <a:ext cx="1905000" cy="6858000"/>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4" name="Title 1">
            <a:extLst>
              <a:ext uri="{FF2B5EF4-FFF2-40B4-BE49-F238E27FC236}">
                <a16:creationId xmlns:a16="http://schemas.microsoft.com/office/drawing/2014/main" id="{3F2D93AE-80E9-4043-9384-F0F06D6570A4}"/>
              </a:ext>
            </a:extLst>
          </p:cNvPr>
          <p:cNvSpPr>
            <a:spLocks noGrp="1"/>
          </p:cNvSpPr>
          <p:nvPr>
            <p:ph type="title"/>
          </p:nvPr>
        </p:nvSpPr>
        <p:spPr>
          <a:xfrm rot="16200000">
            <a:off x="-2476501" y="2766221"/>
            <a:ext cx="6858002" cy="1325563"/>
          </a:xfrm>
        </p:spPr>
        <p:txBody>
          <a:bodyPr>
            <a:noAutofit/>
          </a:bodyPr>
          <a:lstStyle>
            <a:lvl1pPr algn="ctr">
              <a:defRPr lang="en-US" sz="3800" b="0" i="0" kern="1200" dirty="0">
                <a:solidFill>
                  <a:schemeClr val="bg1"/>
                </a:solidFill>
                <a:latin typeface="Georgia" panose="02040502050405020303" pitchFamily="18" charset="0"/>
                <a:ea typeface="+mj-ea"/>
                <a:cs typeface="+mj-cs"/>
              </a:defRPr>
            </a:lvl1pPr>
          </a:lstStyle>
          <a:p>
            <a:r>
              <a:rPr lang="en-US" dirty="0"/>
              <a:t>Click to edit Master title style</a:t>
            </a:r>
          </a:p>
        </p:txBody>
      </p:sp>
      <p:sp>
        <p:nvSpPr>
          <p:cNvPr id="31" name="Rectangle 30">
            <a:extLst>
              <a:ext uri="{FF2B5EF4-FFF2-40B4-BE49-F238E27FC236}">
                <a16:creationId xmlns:a16="http://schemas.microsoft.com/office/drawing/2014/main" id="{E6651245-F8FA-4280-86E8-A02EA6F9D183}"/>
              </a:ext>
            </a:extLst>
          </p:cNvPr>
          <p:cNvSpPr/>
          <p:nvPr userDrawn="1"/>
        </p:nvSpPr>
        <p:spPr>
          <a:xfrm>
            <a:off x="1905000" y="3429000"/>
            <a:ext cx="3429000" cy="3429000"/>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7" name="Rectangle 36">
            <a:extLst>
              <a:ext uri="{FF2B5EF4-FFF2-40B4-BE49-F238E27FC236}">
                <a16:creationId xmlns:a16="http://schemas.microsoft.com/office/drawing/2014/main" id="{92243009-72E0-4065-A4ED-BF9024B3D4FB}"/>
              </a:ext>
            </a:extLst>
          </p:cNvPr>
          <p:cNvSpPr/>
          <p:nvPr userDrawn="1"/>
        </p:nvSpPr>
        <p:spPr>
          <a:xfrm>
            <a:off x="5334000" y="0"/>
            <a:ext cx="3429000" cy="3429000"/>
          </a:xfrm>
          <a:prstGeom prst="rect">
            <a:avLst/>
          </a:prstGeom>
          <a:solidFill>
            <a:srgbClr val="FAF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9" name="Rectangle 38">
            <a:extLst>
              <a:ext uri="{FF2B5EF4-FFF2-40B4-BE49-F238E27FC236}">
                <a16:creationId xmlns:a16="http://schemas.microsoft.com/office/drawing/2014/main" id="{445E1145-BC25-4AC5-8B8D-8AECD11F1713}"/>
              </a:ext>
            </a:extLst>
          </p:cNvPr>
          <p:cNvSpPr/>
          <p:nvPr userDrawn="1"/>
        </p:nvSpPr>
        <p:spPr>
          <a:xfrm>
            <a:off x="8763000" y="3429000"/>
            <a:ext cx="3429000" cy="3429000"/>
          </a:xfrm>
          <a:prstGeom prst="rect">
            <a:avLst/>
          </a:prstGeom>
          <a:solidFill>
            <a:srgbClr val="B8D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4" name="Picture Placeholder 43">
            <a:extLst>
              <a:ext uri="{FF2B5EF4-FFF2-40B4-BE49-F238E27FC236}">
                <a16:creationId xmlns:a16="http://schemas.microsoft.com/office/drawing/2014/main" id="{79F851B1-E044-41C4-88D1-6BA4FBC83964}"/>
              </a:ext>
            </a:extLst>
          </p:cNvPr>
          <p:cNvSpPr>
            <a:spLocks noGrp="1"/>
          </p:cNvSpPr>
          <p:nvPr>
            <p:ph type="pic" sz="quarter" idx="10"/>
          </p:nvPr>
        </p:nvSpPr>
        <p:spPr>
          <a:xfrm>
            <a:off x="1905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bg1"/>
          </a:solidFill>
        </p:spPr>
        <p:txBody>
          <a:bodyPr wrap="square" anchor="ctr">
            <a:noAutofit/>
          </a:bodyPr>
          <a:lstStyle>
            <a:lvl1pPr marL="0" indent="0" algn="ctr">
              <a:buNone/>
              <a:defRPr sz="1800"/>
            </a:lvl1pPr>
          </a:lstStyle>
          <a:p>
            <a:r>
              <a:rPr lang="en-US"/>
              <a:t>Click icon to add picture</a:t>
            </a:r>
            <a:endParaRPr lang="en-US" dirty="0"/>
          </a:p>
        </p:txBody>
      </p:sp>
      <p:sp>
        <p:nvSpPr>
          <p:cNvPr id="56" name="Content Placeholder 2">
            <a:extLst>
              <a:ext uri="{FF2B5EF4-FFF2-40B4-BE49-F238E27FC236}">
                <a16:creationId xmlns:a16="http://schemas.microsoft.com/office/drawing/2014/main" id="{D5B991DB-A408-4F6D-A8D0-5167D1E30767}"/>
              </a:ext>
            </a:extLst>
          </p:cNvPr>
          <p:cNvSpPr>
            <a:spLocks noGrp="1"/>
          </p:cNvSpPr>
          <p:nvPr>
            <p:ph idx="14"/>
          </p:nvPr>
        </p:nvSpPr>
        <p:spPr>
          <a:xfrm>
            <a:off x="5623718" y="758952"/>
            <a:ext cx="2853532" cy="1920240"/>
          </a:xfrm>
        </p:spPr>
        <p:txBody>
          <a:bodyPr anchor="ctr">
            <a:noAutofit/>
          </a:bodyPr>
          <a:lstStyle>
            <a:lvl1pPr marL="0" indent="0" algn="ctr">
              <a:lnSpc>
                <a:spcPct val="100000"/>
              </a:lnSpc>
              <a:buNone/>
              <a:defRPr sz="2000">
                <a:solidFill>
                  <a:srgbClr val="005EB0"/>
                </a:solidFill>
              </a:defRPr>
            </a:lvl1pPr>
          </a:lstStyle>
          <a:p>
            <a:pPr lvl="0"/>
            <a:r>
              <a:rPr lang="en-US"/>
              <a:t>Click to edit Master text styles</a:t>
            </a:r>
          </a:p>
        </p:txBody>
      </p:sp>
      <p:sp>
        <p:nvSpPr>
          <p:cNvPr id="50" name="Picture Placeholder 49">
            <a:extLst>
              <a:ext uri="{FF2B5EF4-FFF2-40B4-BE49-F238E27FC236}">
                <a16:creationId xmlns:a16="http://schemas.microsoft.com/office/drawing/2014/main" id="{424B8959-FF9C-453C-8179-A0BF8D392B35}"/>
              </a:ext>
            </a:extLst>
          </p:cNvPr>
          <p:cNvSpPr>
            <a:spLocks noGrp="1"/>
          </p:cNvSpPr>
          <p:nvPr>
            <p:ph type="pic" sz="quarter" idx="12"/>
          </p:nvPr>
        </p:nvSpPr>
        <p:spPr>
          <a:xfrm>
            <a:off x="8763000" y="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bg1"/>
          </a:solidFill>
        </p:spPr>
        <p:txBody>
          <a:bodyPr wrap="square" anchor="ctr">
            <a:noAutofit/>
          </a:bodyPr>
          <a:lstStyle>
            <a:lvl1pPr marL="0" indent="0" algn="ctr">
              <a:buNone/>
              <a:defRPr sz="18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2194718" y="4187952"/>
            <a:ext cx="2800350" cy="1920240"/>
          </a:xfrm>
        </p:spPr>
        <p:txBody>
          <a:bodyPr anchor="ctr">
            <a:noAutofit/>
          </a:bodyPr>
          <a:lstStyle>
            <a:lvl1pPr marL="0" indent="0" algn="ctr">
              <a:lnSpc>
                <a:spcPct val="100000"/>
              </a:lnSpc>
              <a:buNone/>
              <a:defRPr sz="2000">
                <a:solidFill>
                  <a:schemeClr val="bg1"/>
                </a:solidFill>
              </a:defRPr>
            </a:lvl1pPr>
          </a:lstStyle>
          <a:p>
            <a:pPr lvl="0"/>
            <a:r>
              <a:rPr lang="en-US"/>
              <a:t>Click to edit Master text styles</a:t>
            </a:r>
          </a:p>
        </p:txBody>
      </p:sp>
      <p:sp>
        <p:nvSpPr>
          <p:cNvPr id="47" name="Picture Placeholder 46">
            <a:extLst>
              <a:ext uri="{FF2B5EF4-FFF2-40B4-BE49-F238E27FC236}">
                <a16:creationId xmlns:a16="http://schemas.microsoft.com/office/drawing/2014/main" id="{EEE85C52-E5BA-4142-AE8D-7B357E4A475D}"/>
              </a:ext>
            </a:extLst>
          </p:cNvPr>
          <p:cNvSpPr>
            <a:spLocks noGrp="1"/>
          </p:cNvSpPr>
          <p:nvPr>
            <p:ph type="pic" sz="quarter" idx="11"/>
          </p:nvPr>
        </p:nvSpPr>
        <p:spPr>
          <a:xfrm>
            <a:off x="5334000" y="34290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bg1"/>
          </a:solidFill>
        </p:spPr>
        <p:txBody>
          <a:bodyPr wrap="square" anchor="ctr">
            <a:noAutofit/>
          </a:bodyPr>
          <a:lstStyle>
            <a:lvl1pPr marL="0" indent="0" algn="ctr">
              <a:buNone/>
              <a:defRPr sz="1800"/>
            </a:lvl1pPr>
          </a:lstStyle>
          <a:p>
            <a:r>
              <a:rPr lang="en-US"/>
              <a:t>Click icon to add picture</a:t>
            </a:r>
            <a:endParaRPr lang="en-US" dirty="0"/>
          </a:p>
        </p:txBody>
      </p:sp>
      <p:sp>
        <p:nvSpPr>
          <p:cNvPr id="55" name="Content Placeholder 2">
            <a:extLst>
              <a:ext uri="{FF2B5EF4-FFF2-40B4-BE49-F238E27FC236}">
                <a16:creationId xmlns:a16="http://schemas.microsoft.com/office/drawing/2014/main" id="{9D493CB6-06D1-4AD2-924D-64007FFFAC01}"/>
              </a:ext>
            </a:extLst>
          </p:cNvPr>
          <p:cNvSpPr>
            <a:spLocks noGrp="1"/>
          </p:cNvSpPr>
          <p:nvPr>
            <p:ph idx="13"/>
          </p:nvPr>
        </p:nvSpPr>
        <p:spPr>
          <a:xfrm>
            <a:off x="9101931" y="4187952"/>
            <a:ext cx="2800351" cy="1920240"/>
          </a:xfrm>
        </p:spPr>
        <p:txBody>
          <a:bodyPr anchor="ctr">
            <a:noAutofit/>
          </a:bodyPr>
          <a:lstStyle>
            <a:lvl1pPr marL="0" indent="0" algn="ctr">
              <a:lnSpc>
                <a:spcPct val="100000"/>
              </a:lnSpc>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7225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2 pictures">
    <p:bg>
      <p:bgPr>
        <a:solidFill>
          <a:srgbClr val="FAF8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7442200" y="1628682"/>
            <a:ext cx="3911600" cy="1076681"/>
          </a:xfrm>
        </p:spPr>
        <p:txBody>
          <a:bodyPr lIns="0" anchor="t">
            <a:noAutofit/>
          </a:bodyPr>
          <a:lstStyle>
            <a:lvl1pPr>
              <a:defRPr sz="3800" b="0">
                <a:solidFill>
                  <a:srgbClr val="005EB0"/>
                </a:solidFill>
              </a:defRPr>
            </a:lvl1pPr>
          </a:lstStyle>
          <a:p>
            <a:r>
              <a:rPr lang="en-US"/>
              <a:t>Click to edit Master title style</a:t>
            </a:r>
            <a:endParaRPr lang="en-US" dirty="0"/>
          </a:p>
        </p:txBody>
      </p:sp>
      <p:sp>
        <p:nvSpPr>
          <p:cNvPr id="18" name="Picture Placeholder 17">
            <a:extLst>
              <a:ext uri="{FF2B5EF4-FFF2-40B4-BE49-F238E27FC236}">
                <a16:creationId xmlns:a16="http://schemas.microsoft.com/office/drawing/2014/main" id="{2B2F89B6-A8D2-4031-8B1F-E4A466C20276}"/>
              </a:ext>
            </a:extLst>
          </p:cNvPr>
          <p:cNvSpPr>
            <a:spLocks noGrp="1"/>
          </p:cNvSpPr>
          <p:nvPr>
            <p:ph type="pic" sz="quarter" idx="13"/>
          </p:nvPr>
        </p:nvSpPr>
        <p:spPr>
          <a:xfrm>
            <a:off x="-4572" y="0"/>
            <a:ext cx="3438144" cy="343814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chor="ctr">
            <a:noAutofit/>
          </a:bodyPr>
          <a:lstStyle>
            <a:lvl1pPr marL="0" indent="0"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73B27F20-1796-4DA8-9840-EFA1E9ABA07E}"/>
              </a:ext>
            </a:extLst>
          </p:cNvPr>
          <p:cNvSpPr>
            <a:spLocks noGrp="1"/>
          </p:cNvSpPr>
          <p:nvPr>
            <p:ph type="pic" sz="quarter" idx="14"/>
          </p:nvPr>
        </p:nvSpPr>
        <p:spPr>
          <a:xfrm>
            <a:off x="3433572" y="3443974"/>
            <a:ext cx="3429000" cy="3422904"/>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chor="ctr">
            <a:noAutofit/>
          </a:bodyPr>
          <a:lstStyle>
            <a:lvl1pPr marL="0" indent="0" algn="ctr">
              <a:buNone/>
              <a:defRPr sz="18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7442200" y="2831487"/>
            <a:ext cx="3911600" cy="3273657"/>
          </a:xfrm>
        </p:spPr>
        <p:txBody>
          <a:bodyPr lIns="0" numCol="1">
            <a:noAutofit/>
          </a:bodyPr>
          <a:lstStyle>
            <a:lvl1pPr marL="0" indent="0">
              <a:lnSpc>
                <a:spcPct val="100000"/>
              </a:lnSpc>
              <a:buNone/>
              <a:defRPr sz="1600">
                <a:solidFill>
                  <a:srgbClr val="343E48"/>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Rectangle 8">
            <a:extLst>
              <a:ext uri="{FF2B5EF4-FFF2-40B4-BE49-F238E27FC236}">
                <a16:creationId xmlns:a16="http://schemas.microsoft.com/office/drawing/2014/main" id="{A17ADB92-0B1B-4197-89C6-501F17064283}"/>
              </a:ext>
            </a:extLst>
          </p:cNvPr>
          <p:cNvSpPr>
            <a:spLocks noChangeAspect="1"/>
          </p:cNvSpPr>
          <p:nvPr userDrawn="1"/>
        </p:nvSpPr>
        <p:spPr>
          <a:xfrm>
            <a:off x="0" y="3435096"/>
            <a:ext cx="3438144" cy="3438144"/>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5" name="Rectangle 14">
            <a:extLst>
              <a:ext uri="{FF2B5EF4-FFF2-40B4-BE49-F238E27FC236}">
                <a16:creationId xmlns:a16="http://schemas.microsoft.com/office/drawing/2014/main" id="{9A6E6F19-D213-4BFC-8D80-D66C9D2BD837}"/>
              </a:ext>
            </a:extLst>
          </p:cNvPr>
          <p:cNvSpPr>
            <a:spLocks noChangeAspect="1"/>
          </p:cNvSpPr>
          <p:nvPr userDrawn="1"/>
        </p:nvSpPr>
        <p:spPr>
          <a:xfrm>
            <a:off x="3429000" y="0"/>
            <a:ext cx="3438144" cy="3455900"/>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1452801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framed picture">
    <p:bg>
      <p:bgPr>
        <a:solidFill>
          <a:srgbClr val="FAF8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6743700" y="3322449"/>
            <a:ext cx="4603750" cy="1205408"/>
          </a:xfrm>
        </p:spPr>
        <p:txBody>
          <a:bodyPr lIns="0" anchor="t">
            <a:noAutofit/>
          </a:bodyPr>
          <a:lstStyle>
            <a:lvl1pPr>
              <a:defRPr lang="en-US" sz="3800" b="0" i="0" kern="1200" dirty="0">
                <a:solidFill>
                  <a:srgbClr val="005EB0"/>
                </a:solidFill>
                <a:latin typeface="Georgia" panose="02040502050405020303" pitchFamily="18" charset="0"/>
                <a:ea typeface="+mj-ea"/>
                <a:cs typeface="+mj-cs"/>
              </a:defRPr>
            </a:lvl1pPr>
          </a:lstStyle>
          <a:p>
            <a:r>
              <a:rPr lang="en-US" dirty="0"/>
              <a:t>Click to edit Master title style</a:t>
            </a:r>
          </a:p>
        </p:txBody>
      </p:sp>
      <p:sp>
        <p:nvSpPr>
          <p:cNvPr id="107" name="Picture Placeholder 106">
            <a:extLst>
              <a:ext uri="{FF2B5EF4-FFF2-40B4-BE49-F238E27FC236}">
                <a16:creationId xmlns:a16="http://schemas.microsoft.com/office/drawing/2014/main" id="{C1039393-3B8E-4456-97AA-ADBC18010074}"/>
              </a:ext>
            </a:extLst>
          </p:cNvPr>
          <p:cNvSpPr>
            <a:spLocks noGrp="1"/>
          </p:cNvSpPr>
          <p:nvPr>
            <p:ph type="pic" sz="quarter" idx="10"/>
          </p:nvPr>
        </p:nvSpPr>
        <p:spPr>
          <a:xfrm>
            <a:off x="571944" y="553068"/>
            <a:ext cx="4608576" cy="5748673"/>
          </a:xfrm>
        </p:spPr>
        <p:txBody>
          <a:bodyPr anchor="ctr">
            <a:normAutofit/>
          </a:bodyPr>
          <a:lstStyle>
            <a:lvl1pPr marL="0" indent="0" algn="ctr">
              <a:buNone/>
              <a:defRPr sz="1800"/>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77438815-B9AF-4BA5-B8D6-3311C4949FAD}"/>
              </a:ext>
            </a:extLst>
          </p:cNvPr>
          <p:cNvSpPr>
            <a:spLocks noGrp="1"/>
          </p:cNvSpPr>
          <p:nvPr>
            <p:ph type="body" idx="1"/>
          </p:nvPr>
        </p:nvSpPr>
        <p:spPr>
          <a:xfrm>
            <a:off x="6743700" y="4583089"/>
            <a:ext cx="4603750" cy="1506562"/>
          </a:xfrm>
        </p:spPr>
        <p:txBody>
          <a:bodyPr lIns="0">
            <a:noAutofit/>
          </a:bodyPr>
          <a:lstStyle>
            <a:lvl1pPr marL="0" indent="0">
              <a:lnSpc>
                <a:spcPct val="100000"/>
              </a:lnSpc>
              <a:buNone/>
              <a:defRPr lang="en-US" sz="1600" b="0" i="0" kern="1200" dirty="0">
                <a:solidFill>
                  <a:srgbClr val="343E48"/>
                </a:solidFill>
                <a:latin typeface="Arial" panose="020B0604020202020204" pitchFamily="34" charset="0"/>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2BB87F0D-3BAB-446D-B8D9-08B2C2BB3BD7}"/>
              </a:ext>
            </a:extLst>
          </p:cNvPr>
          <p:cNvSpPr/>
          <p:nvPr userDrawn="1"/>
        </p:nvSpPr>
        <p:spPr>
          <a:xfrm>
            <a:off x="0" y="0"/>
            <a:ext cx="576072" cy="576072"/>
          </a:xfrm>
          <a:prstGeom prst="rect">
            <a:avLst/>
          </a:prstGeom>
          <a:solidFill>
            <a:srgbClr val="005EB0">
              <a:alpha val="590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9" name="Rectangle 28">
            <a:extLst>
              <a:ext uri="{FF2B5EF4-FFF2-40B4-BE49-F238E27FC236}">
                <a16:creationId xmlns:a16="http://schemas.microsoft.com/office/drawing/2014/main" id="{3F04AEEB-DA23-4423-A0A2-D2E04125C4A7}"/>
              </a:ext>
            </a:extLst>
          </p:cNvPr>
          <p:cNvSpPr/>
          <p:nvPr userDrawn="1"/>
        </p:nvSpPr>
        <p:spPr>
          <a:xfrm>
            <a:off x="0" y="572886"/>
            <a:ext cx="576072" cy="57607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1" name="Rectangle 30">
            <a:extLst>
              <a:ext uri="{FF2B5EF4-FFF2-40B4-BE49-F238E27FC236}">
                <a16:creationId xmlns:a16="http://schemas.microsoft.com/office/drawing/2014/main" id="{32058B74-EF5C-4574-9B30-072FA59B9B21}"/>
              </a:ext>
            </a:extLst>
          </p:cNvPr>
          <p:cNvSpPr/>
          <p:nvPr userDrawn="1"/>
        </p:nvSpPr>
        <p:spPr>
          <a:xfrm>
            <a:off x="0" y="1145772"/>
            <a:ext cx="576072" cy="57607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3" name="Rectangle 32">
            <a:extLst>
              <a:ext uri="{FF2B5EF4-FFF2-40B4-BE49-F238E27FC236}">
                <a16:creationId xmlns:a16="http://schemas.microsoft.com/office/drawing/2014/main" id="{8AE24787-0FCF-4199-AB93-6593FE032C55}"/>
              </a:ext>
            </a:extLst>
          </p:cNvPr>
          <p:cNvSpPr/>
          <p:nvPr userDrawn="1"/>
        </p:nvSpPr>
        <p:spPr>
          <a:xfrm>
            <a:off x="0" y="1718658"/>
            <a:ext cx="576072" cy="57607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5" name="Rectangle 34">
            <a:extLst>
              <a:ext uri="{FF2B5EF4-FFF2-40B4-BE49-F238E27FC236}">
                <a16:creationId xmlns:a16="http://schemas.microsoft.com/office/drawing/2014/main" id="{9F44E538-795F-4C68-9305-B6955DBC7F5D}"/>
              </a:ext>
            </a:extLst>
          </p:cNvPr>
          <p:cNvSpPr/>
          <p:nvPr userDrawn="1"/>
        </p:nvSpPr>
        <p:spPr>
          <a:xfrm>
            <a:off x="0" y="2291544"/>
            <a:ext cx="576072" cy="576072"/>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7" name="Rectangle 36">
            <a:extLst>
              <a:ext uri="{FF2B5EF4-FFF2-40B4-BE49-F238E27FC236}">
                <a16:creationId xmlns:a16="http://schemas.microsoft.com/office/drawing/2014/main" id="{C1A0463E-1142-44E9-8CB3-9F22F5DF78A8}"/>
              </a:ext>
            </a:extLst>
          </p:cNvPr>
          <p:cNvSpPr/>
          <p:nvPr userDrawn="1"/>
        </p:nvSpPr>
        <p:spPr>
          <a:xfrm>
            <a:off x="0" y="2864430"/>
            <a:ext cx="576072" cy="576072"/>
          </a:xfrm>
          <a:prstGeom prst="rect">
            <a:avLst/>
          </a:prstGeom>
          <a:solidFill>
            <a:srgbClr val="6BC9F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9" name="Rectangle 38">
            <a:extLst>
              <a:ext uri="{FF2B5EF4-FFF2-40B4-BE49-F238E27FC236}">
                <a16:creationId xmlns:a16="http://schemas.microsoft.com/office/drawing/2014/main" id="{17898DBE-884D-4A00-AF2F-4295EAF41E13}"/>
              </a:ext>
            </a:extLst>
          </p:cNvPr>
          <p:cNvSpPr/>
          <p:nvPr userDrawn="1"/>
        </p:nvSpPr>
        <p:spPr>
          <a:xfrm>
            <a:off x="0" y="3437316"/>
            <a:ext cx="576072" cy="576072"/>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1" name="Rectangle 40">
            <a:extLst>
              <a:ext uri="{FF2B5EF4-FFF2-40B4-BE49-F238E27FC236}">
                <a16:creationId xmlns:a16="http://schemas.microsoft.com/office/drawing/2014/main" id="{A3AB5AC4-C502-4D78-A602-3027D20AB33A}"/>
              </a:ext>
            </a:extLst>
          </p:cNvPr>
          <p:cNvSpPr/>
          <p:nvPr userDrawn="1"/>
        </p:nvSpPr>
        <p:spPr>
          <a:xfrm>
            <a:off x="0" y="4010202"/>
            <a:ext cx="576072" cy="57607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3" name="Rectangle 42">
            <a:extLst>
              <a:ext uri="{FF2B5EF4-FFF2-40B4-BE49-F238E27FC236}">
                <a16:creationId xmlns:a16="http://schemas.microsoft.com/office/drawing/2014/main" id="{5DF81845-E621-4070-9AD6-1F40FFDD82E2}"/>
              </a:ext>
            </a:extLst>
          </p:cNvPr>
          <p:cNvSpPr/>
          <p:nvPr userDrawn="1"/>
        </p:nvSpPr>
        <p:spPr>
          <a:xfrm>
            <a:off x="0" y="4583088"/>
            <a:ext cx="576072" cy="576072"/>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5" name="Rectangle 44">
            <a:extLst>
              <a:ext uri="{FF2B5EF4-FFF2-40B4-BE49-F238E27FC236}">
                <a16:creationId xmlns:a16="http://schemas.microsoft.com/office/drawing/2014/main" id="{A9190B9C-4A97-4EDC-9CBD-A68122AE2419}"/>
              </a:ext>
            </a:extLst>
          </p:cNvPr>
          <p:cNvSpPr/>
          <p:nvPr userDrawn="1"/>
        </p:nvSpPr>
        <p:spPr>
          <a:xfrm>
            <a:off x="0" y="5159160"/>
            <a:ext cx="576072" cy="576072"/>
          </a:xfrm>
          <a:prstGeom prst="rect">
            <a:avLst/>
          </a:prstGeom>
          <a:solidFill>
            <a:srgbClr val="6BC9F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7" name="Rectangle 46">
            <a:extLst>
              <a:ext uri="{FF2B5EF4-FFF2-40B4-BE49-F238E27FC236}">
                <a16:creationId xmlns:a16="http://schemas.microsoft.com/office/drawing/2014/main" id="{790346E6-78BF-48E9-8EF6-B77BAA49AADA}"/>
              </a:ext>
            </a:extLst>
          </p:cNvPr>
          <p:cNvSpPr/>
          <p:nvPr userDrawn="1"/>
        </p:nvSpPr>
        <p:spPr>
          <a:xfrm>
            <a:off x="0" y="5728860"/>
            <a:ext cx="576072" cy="57607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9" name="Rectangle 48">
            <a:extLst>
              <a:ext uri="{FF2B5EF4-FFF2-40B4-BE49-F238E27FC236}">
                <a16:creationId xmlns:a16="http://schemas.microsoft.com/office/drawing/2014/main" id="{42A3902D-54BA-48ED-8547-8856B4F50D2D}"/>
              </a:ext>
            </a:extLst>
          </p:cNvPr>
          <p:cNvSpPr/>
          <p:nvPr userDrawn="1"/>
        </p:nvSpPr>
        <p:spPr>
          <a:xfrm>
            <a:off x="0" y="6281928"/>
            <a:ext cx="576072" cy="576072"/>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1" name="Rectangle 50">
            <a:extLst>
              <a:ext uri="{FF2B5EF4-FFF2-40B4-BE49-F238E27FC236}">
                <a16:creationId xmlns:a16="http://schemas.microsoft.com/office/drawing/2014/main" id="{985555D5-968D-4715-BA22-C95642914BC2}"/>
              </a:ext>
            </a:extLst>
          </p:cNvPr>
          <p:cNvSpPr/>
          <p:nvPr userDrawn="1"/>
        </p:nvSpPr>
        <p:spPr>
          <a:xfrm>
            <a:off x="571944" y="0"/>
            <a:ext cx="576072" cy="576072"/>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3" name="Rectangle 52">
            <a:extLst>
              <a:ext uri="{FF2B5EF4-FFF2-40B4-BE49-F238E27FC236}">
                <a16:creationId xmlns:a16="http://schemas.microsoft.com/office/drawing/2014/main" id="{9F24F0F4-135E-4625-9A8E-38755078B5E7}"/>
              </a:ext>
            </a:extLst>
          </p:cNvPr>
          <p:cNvSpPr/>
          <p:nvPr userDrawn="1"/>
        </p:nvSpPr>
        <p:spPr>
          <a:xfrm>
            <a:off x="1148016" y="0"/>
            <a:ext cx="576072" cy="57607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5" name="Rectangle 54">
            <a:extLst>
              <a:ext uri="{FF2B5EF4-FFF2-40B4-BE49-F238E27FC236}">
                <a16:creationId xmlns:a16="http://schemas.microsoft.com/office/drawing/2014/main" id="{F1969E72-FA7B-4358-8C46-7F15CF01A747}"/>
              </a:ext>
            </a:extLst>
          </p:cNvPr>
          <p:cNvSpPr/>
          <p:nvPr userDrawn="1"/>
        </p:nvSpPr>
        <p:spPr>
          <a:xfrm>
            <a:off x="1724088" y="0"/>
            <a:ext cx="576072" cy="576072"/>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7" name="Rectangle 56">
            <a:extLst>
              <a:ext uri="{FF2B5EF4-FFF2-40B4-BE49-F238E27FC236}">
                <a16:creationId xmlns:a16="http://schemas.microsoft.com/office/drawing/2014/main" id="{12F9FDD1-1288-44CD-9C55-6CE3B2FB39F9}"/>
              </a:ext>
            </a:extLst>
          </p:cNvPr>
          <p:cNvSpPr/>
          <p:nvPr userDrawn="1"/>
        </p:nvSpPr>
        <p:spPr>
          <a:xfrm>
            <a:off x="2300160" y="0"/>
            <a:ext cx="576072" cy="57607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9" name="Rectangle 58">
            <a:extLst>
              <a:ext uri="{FF2B5EF4-FFF2-40B4-BE49-F238E27FC236}">
                <a16:creationId xmlns:a16="http://schemas.microsoft.com/office/drawing/2014/main" id="{330AC56B-D539-45B3-AD66-457D7D874CD8}"/>
              </a:ext>
            </a:extLst>
          </p:cNvPr>
          <p:cNvSpPr/>
          <p:nvPr userDrawn="1"/>
        </p:nvSpPr>
        <p:spPr>
          <a:xfrm>
            <a:off x="2876232" y="3186"/>
            <a:ext cx="576072" cy="576072"/>
          </a:xfrm>
          <a:prstGeom prst="rect">
            <a:avLst/>
          </a:prstGeom>
          <a:solidFill>
            <a:srgbClr val="6BC9F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61" name="Rectangle 60">
            <a:extLst>
              <a:ext uri="{FF2B5EF4-FFF2-40B4-BE49-F238E27FC236}">
                <a16:creationId xmlns:a16="http://schemas.microsoft.com/office/drawing/2014/main" id="{26434293-E220-465A-9EF3-FF90D0E0F19B}"/>
              </a:ext>
            </a:extLst>
          </p:cNvPr>
          <p:cNvSpPr/>
          <p:nvPr userDrawn="1"/>
        </p:nvSpPr>
        <p:spPr>
          <a:xfrm>
            <a:off x="3452304" y="0"/>
            <a:ext cx="576072" cy="576072"/>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63" name="Rectangle 62">
            <a:extLst>
              <a:ext uri="{FF2B5EF4-FFF2-40B4-BE49-F238E27FC236}">
                <a16:creationId xmlns:a16="http://schemas.microsoft.com/office/drawing/2014/main" id="{6751B4BA-EAD6-4F27-B051-F799EBBAAE12}"/>
              </a:ext>
            </a:extLst>
          </p:cNvPr>
          <p:cNvSpPr/>
          <p:nvPr userDrawn="1"/>
        </p:nvSpPr>
        <p:spPr>
          <a:xfrm>
            <a:off x="4028376" y="0"/>
            <a:ext cx="576072" cy="576072"/>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65" name="Rectangle 64">
            <a:extLst>
              <a:ext uri="{FF2B5EF4-FFF2-40B4-BE49-F238E27FC236}">
                <a16:creationId xmlns:a16="http://schemas.microsoft.com/office/drawing/2014/main" id="{EF6A1809-5EEE-4801-A2B0-7350405CDEB5}"/>
              </a:ext>
            </a:extLst>
          </p:cNvPr>
          <p:cNvSpPr/>
          <p:nvPr userDrawn="1"/>
        </p:nvSpPr>
        <p:spPr>
          <a:xfrm>
            <a:off x="4604448" y="0"/>
            <a:ext cx="576072" cy="57607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67" name="Rectangle 66">
            <a:extLst>
              <a:ext uri="{FF2B5EF4-FFF2-40B4-BE49-F238E27FC236}">
                <a16:creationId xmlns:a16="http://schemas.microsoft.com/office/drawing/2014/main" id="{E3B41004-5241-4ED8-8DBD-6D7345DFC934}"/>
              </a:ext>
            </a:extLst>
          </p:cNvPr>
          <p:cNvSpPr/>
          <p:nvPr userDrawn="1"/>
        </p:nvSpPr>
        <p:spPr>
          <a:xfrm>
            <a:off x="5180520" y="0"/>
            <a:ext cx="576072" cy="576072"/>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69" name="Rectangle 68">
            <a:extLst>
              <a:ext uri="{FF2B5EF4-FFF2-40B4-BE49-F238E27FC236}">
                <a16:creationId xmlns:a16="http://schemas.microsoft.com/office/drawing/2014/main" id="{72EC9AD5-87ED-4FC3-A142-A87EB8359263}"/>
              </a:ext>
            </a:extLst>
          </p:cNvPr>
          <p:cNvSpPr/>
          <p:nvPr userDrawn="1"/>
        </p:nvSpPr>
        <p:spPr>
          <a:xfrm>
            <a:off x="5180520" y="563966"/>
            <a:ext cx="576072" cy="57607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71" name="Rectangle 70">
            <a:extLst>
              <a:ext uri="{FF2B5EF4-FFF2-40B4-BE49-F238E27FC236}">
                <a16:creationId xmlns:a16="http://schemas.microsoft.com/office/drawing/2014/main" id="{6BFD4027-F2BA-4F92-8229-FC2C25423B98}"/>
              </a:ext>
            </a:extLst>
          </p:cNvPr>
          <p:cNvSpPr/>
          <p:nvPr userDrawn="1"/>
        </p:nvSpPr>
        <p:spPr>
          <a:xfrm>
            <a:off x="5180520" y="1136852"/>
            <a:ext cx="576072" cy="576072"/>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73" name="Rectangle 72">
            <a:extLst>
              <a:ext uri="{FF2B5EF4-FFF2-40B4-BE49-F238E27FC236}">
                <a16:creationId xmlns:a16="http://schemas.microsoft.com/office/drawing/2014/main" id="{D5A0F8C7-1908-4500-B7D3-5BEDCCC233D8}"/>
              </a:ext>
            </a:extLst>
          </p:cNvPr>
          <p:cNvSpPr/>
          <p:nvPr userDrawn="1"/>
        </p:nvSpPr>
        <p:spPr>
          <a:xfrm>
            <a:off x="5180520" y="1709738"/>
            <a:ext cx="576072" cy="576072"/>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75" name="Rectangle 74">
            <a:extLst>
              <a:ext uri="{FF2B5EF4-FFF2-40B4-BE49-F238E27FC236}">
                <a16:creationId xmlns:a16="http://schemas.microsoft.com/office/drawing/2014/main" id="{34614BC4-1B39-4DE0-ACCE-6DDED4710BEF}"/>
              </a:ext>
            </a:extLst>
          </p:cNvPr>
          <p:cNvSpPr/>
          <p:nvPr userDrawn="1"/>
        </p:nvSpPr>
        <p:spPr>
          <a:xfrm>
            <a:off x="5180520" y="2285810"/>
            <a:ext cx="576072" cy="576072"/>
          </a:xfrm>
          <a:prstGeom prst="rect">
            <a:avLst/>
          </a:prstGeom>
          <a:solidFill>
            <a:srgbClr val="6BC9F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77" name="Rectangle 76">
            <a:extLst>
              <a:ext uri="{FF2B5EF4-FFF2-40B4-BE49-F238E27FC236}">
                <a16:creationId xmlns:a16="http://schemas.microsoft.com/office/drawing/2014/main" id="{CF20A7E0-34F3-480A-9BE6-79B88802E55B}"/>
              </a:ext>
            </a:extLst>
          </p:cNvPr>
          <p:cNvSpPr/>
          <p:nvPr userDrawn="1"/>
        </p:nvSpPr>
        <p:spPr>
          <a:xfrm>
            <a:off x="5180520" y="2855510"/>
            <a:ext cx="576072" cy="576072"/>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79" name="Rectangle 78">
            <a:extLst>
              <a:ext uri="{FF2B5EF4-FFF2-40B4-BE49-F238E27FC236}">
                <a16:creationId xmlns:a16="http://schemas.microsoft.com/office/drawing/2014/main" id="{C6A8074E-3117-4E9F-A0E2-53086DF7453D}"/>
              </a:ext>
            </a:extLst>
          </p:cNvPr>
          <p:cNvSpPr/>
          <p:nvPr userDrawn="1"/>
        </p:nvSpPr>
        <p:spPr>
          <a:xfrm>
            <a:off x="5180520" y="3428396"/>
            <a:ext cx="576072" cy="57607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81" name="Rectangle 80">
            <a:extLst>
              <a:ext uri="{FF2B5EF4-FFF2-40B4-BE49-F238E27FC236}">
                <a16:creationId xmlns:a16="http://schemas.microsoft.com/office/drawing/2014/main" id="{67D0C6A1-221D-421D-9992-0F6CB576A685}"/>
              </a:ext>
            </a:extLst>
          </p:cNvPr>
          <p:cNvSpPr/>
          <p:nvPr userDrawn="1"/>
        </p:nvSpPr>
        <p:spPr>
          <a:xfrm>
            <a:off x="5180520" y="4001282"/>
            <a:ext cx="576072" cy="57607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83" name="Rectangle 82">
            <a:extLst>
              <a:ext uri="{FF2B5EF4-FFF2-40B4-BE49-F238E27FC236}">
                <a16:creationId xmlns:a16="http://schemas.microsoft.com/office/drawing/2014/main" id="{F39E7BB0-5CBA-4258-A058-DD0BD25C2F8E}"/>
              </a:ext>
            </a:extLst>
          </p:cNvPr>
          <p:cNvSpPr/>
          <p:nvPr userDrawn="1"/>
        </p:nvSpPr>
        <p:spPr>
          <a:xfrm>
            <a:off x="5180520" y="4574168"/>
            <a:ext cx="576072" cy="57607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85" name="Rectangle 84">
            <a:extLst>
              <a:ext uri="{FF2B5EF4-FFF2-40B4-BE49-F238E27FC236}">
                <a16:creationId xmlns:a16="http://schemas.microsoft.com/office/drawing/2014/main" id="{53B2A275-45FA-4398-8B2D-80B189135727}"/>
              </a:ext>
            </a:extLst>
          </p:cNvPr>
          <p:cNvSpPr/>
          <p:nvPr userDrawn="1"/>
        </p:nvSpPr>
        <p:spPr>
          <a:xfrm>
            <a:off x="5180520" y="5150240"/>
            <a:ext cx="576072" cy="576072"/>
          </a:xfrm>
          <a:prstGeom prst="rect">
            <a:avLst/>
          </a:prstGeom>
          <a:solidFill>
            <a:srgbClr val="6BC9F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87" name="Rectangle 86">
            <a:extLst>
              <a:ext uri="{FF2B5EF4-FFF2-40B4-BE49-F238E27FC236}">
                <a16:creationId xmlns:a16="http://schemas.microsoft.com/office/drawing/2014/main" id="{2D63E382-D846-4749-9843-91E603EB5230}"/>
              </a:ext>
            </a:extLst>
          </p:cNvPr>
          <p:cNvSpPr/>
          <p:nvPr userDrawn="1"/>
        </p:nvSpPr>
        <p:spPr>
          <a:xfrm>
            <a:off x="5180520" y="5719940"/>
            <a:ext cx="576072" cy="57607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89" name="Rectangle 88">
            <a:extLst>
              <a:ext uri="{FF2B5EF4-FFF2-40B4-BE49-F238E27FC236}">
                <a16:creationId xmlns:a16="http://schemas.microsoft.com/office/drawing/2014/main" id="{D530F3E2-4C57-4A9F-BD15-4E34F155226A}"/>
              </a:ext>
            </a:extLst>
          </p:cNvPr>
          <p:cNvSpPr/>
          <p:nvPr userDrawn="1"/>
        </p:nvSpPr>
        <p:spPr>
          <a:xfrm>
            <a:off x="5180520" y="6281928"/>
            <a:ext cx="576072" cy="576072"/>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91" name="Rectangle 90">
            <a:extLst>
              <a:ext uri="{FF2B5EF4-FFF2-40B4-BE49-F238E27FC236}">
                <a16:creationId xmlns:a16="http://schemas.microsoft.com/office/drawing/2014/main" id="{4DD1FBBA-C4C1-423C-8D85-CC2FA3147C8D}"/>
              </a:ext>
            </a:extLst>
          </p:cNvPr>
          <p:cNvSpPr/>
          <p:nvPr userDrawn="1"/>
        </p:nvSpPr>
        <p:spPr>
          <a:xfrm>
            <a:off x="571944" y="6281928"/>
            <a:ext cx="576072" cy="57607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93" name="Rectangle 92">
            <a:extLst>
              <a:ext uri="{FF2B5EF4-FFF2-40B4-BE49-F238E27FC236}">
                <a16:creationId xmlns:a16="http://schemas.microsoft.com/office/drawing/2014/main" id="{2348BA8A-9E10-4BDA-92EB-6C1021EBD8BB}"/>
              </a:ext>
            </a:extLst>
          </p:cNvPr>
          <p:cNvSpPr/>
          <p:nvPr userDrawn="1"/>
        </p:nvSpPr>
        <p:spPr>
          <a:xfrm>
            <a:off x="1148016" y="6281928"/>
            <a:ext cx="576072" cy="57607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95" name="Rectangle 94">
            <a:extLst>
              <a:ext uri="{FF2B5EF4-FFF2-40B4-BE49-F238E27FC236}">
                <a16:creationId xmlns:a16="http://schemas.microsoft.com/office/drawing/2014/main" id="{0CF99AB6-B5E9-4BF1-A002-3ED17781E3B2}"/>
              </a:ext>
            </a:extLst>
          </p:cNvPr>
          <p:cNvSpPr/>
          <p:nvPr userDrawn="1"/>
        </p:nvSpPr>
        <p:spPr>
          <a:xfrm>
            <a:off x="1724088" y="6285114"/>
            <a:ext cx="576072" cy="576072"/>
          </a:xfrm>
          <a:prstGeom prst="rect">
            <a:avLst/>
          </a:prstGeom>
          <a:solidFill>
            <a:srgbClr val="6BC9F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97" name="Rectangle 96">
            <a:extLst>
              <a:ext uri="{FF2B5EF4-FFF2-40B4-BE49-F238E27FC236}">
                <a16:creationId xmlns:a16="http://schemas.microsoft.com/office/drawing/2014/main" id="{FD504C16-D7B1-4B1A-BD29-5F63709EFBC0}"/>
              </a:ext>
            </a:extLst>
          </p:cNvPr>
          <p:cNvSpPr/>
          <p:nvPr userDrawn="1"/>
        </p:nvSpPr>
        <p:spPr>
          <a:xfrm>
            <a:off x="2300160" y="6281928"/>
            <a:ext cx="576072" cy="576072"/>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99" name="Rectangle 98">
            <a:extLst>
              <a:ext uri="{FF2B5EF4-FFF2-40B4-BE49-F238E27FC236}">
                <a16:creationId xmlns:a16="http://schemas.microsoft.com/office/drawing/2014/main" id="{97BFC63B-0BE4-439A-A676-C1171E900B0F}"/>
              </a:ext>
            </a:extLst>
          </p:cNvPr>
          <p:cNvSpPr/>
          <p:nvPr userDrawn="1"/>
        </p:nvSpPr>
        <p:spPr>
          <a:xfrm>
            <a:off x="2876232" y="6281928"/>
            <a:ext cx="576072" cy="57607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1" name="Rectangle 100">
            <a:extLst>
              <a:ext uri="{FF2B5EF4-FFF2-40B4-BE49-F238E27FC236}">
                <a16:creationId xmlns:a16="http://schemas.microsoft.com/office/drawing/2014/main" id="{EBAB1FD7-5A5C-40DF-9C8E-6FCB53B52D50}"/>
              </a:ext>
            </a:extLst>
          </p:cNvPr>
          <p:cNvSpPr/>
          <p:nvPr userDrawn="1"/>
        </p:nvSpPr>
        <p:spPr>
          <a:xfrm>
            <a:off x="3452304" y="6285114"/>
            <a:ext cx="576072" cy="576072"/>
          </a:xfrm>
          <a:prstGeom prst="rect">
            <a:avLst/>
          </a:prstGeom>
          <a:solidFill>
            <a:srgbClr val="6BC9F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3" name="Rectangle 102">
            <a:extLst>
              <a:ext uri="{FF2B5EF4-FFF2-40B4-BE49-F238E27FC236}">
                <a16:creationId xmlns:a16="http://schemas.microsoft.com/office/drawing/2014/main" id="{9E54DCBE-7693-49E1-A5FF-9553046ADC6C}"/>
              </a:ext>
            </a:extLst>
          </p:cNvPr>
          <p:cNvSpPr/>
          <p:nvPr userDrawn="1"/>
        </p:nvSpPr>
        <p:spPr>
          <a:xfrm>
            <a:off x="4028376" y="6281928"/>
            <a:ext cx="576072" cy="576072"/>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5" name="Rectangle 104">
            <a:extLst>
              <a:ext uri="{FF2B5EF4-FFF2-40B4-BE49-F238E27FC236}">
                <a16:creationId xmlns:a16="http://schemas.microsoft.com/office/drawing/2014/main" id="{3CBA41F1-ED75-4F55-BA4B-F88B6BBAD51B}"/>
              </a:ext>
            </a:extLst>
          </p:cNvPr>
          <p:cNvSpPr/>
          <p:nvPr userDrawn="1"/>
        </p:nvSpPr>
        <p:spPr>
          <a:xfrm>
            <a:off x="4604448" y="6281928"/>
            <a:ext cx="576072" cy="57607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72912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AF8F5"/>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noProof="0" dirty="0">
              <a:solidFill>
                <a:schemeClr val="accent6">
                  <a:lumMod val="50000"/>
                </a:schemeClr>
              </a:solidFill>
              <a:latin typeface="Arial" panose="020B0604020202020204" pitchFamily="34" charset="0"/>
            </a:endParaRPr>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rot="16200000">
            <a:off x="-2374585" y="2766221"/>
            <a:ext cx="6858002" cy="1325563"/>
          </a:xfrm>
        </p:spPr>
        <p:txBody>
          <a:bodyPr>
            <a:noAutofit/>
          </a:bodyPr>
          <a:lstStyle>
            <a:lvl1pPr algn="ctr">
              <a:defRPr lang="en-US" sz="3800" b="0" i="0" kern="1200" dirty="0">
                <a:solidFill>
                  <a:schemeClr val="bg1"/>
                </a:solidFill>
                <a:latin typeface="Georgia" panose="02040502050405020303" pitchFamily="18" charset="0"/>
                <a:ea typeface="+mj-ea"/>
                <a:cs typeface="+mj-cs"/>
              </a:defRPr>
            </a:lvl1pPr>
          </a:lstStyle>
          <a:p>
            <a:r>
              <a:rPr lang="en-US" noProof="0" dirty="0"/>
              <a:t>Click to edit Master title style</a:t>
            </a:r>
          </a:p>
        </p:txBody>
      </p:sp>
      <p:sp>
        <p:nvSpPr>
          <p:cNvPr id="4" name="Rectangle 3">
            <a:extLst>
              <a:ext uri="{FF2B5EF4-FFF2-40B4-BE49-F238E27FC236}">
                <a16:creationId xmlns:a16="http://schemas.microsoft.com/office/drawing/2014/main" id="{B8859132-006F-1008-B42B-A372B5251AAD}"/>
              </a:ext>
            </a:extLst>
          </p:cNvPr>
          <p:cNvSpPr/>
          <p:nvPr userDrawn="1"/>
        </p:nvSpPr>
        <p:spPr>
          <a:xfrm>
            <a:off x="2133600" y="1371600"/>
            <a:ext cx="342900" cy="342900"/>
          </a:xfrm>
          <a:prstGeom prst="rect">
            <a:avLst/>
          </a:prstGeom>
          <a:solidFill>
            <a:srgbClr val="B8D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Rectangle 4">
            <a:extLst>
              <a:ext uri="{FF2B5EF4-FFF2-40B4-BE49-F238E27FC236}">
                <a16:creationId xmlns:a16="http://schemas.microsoft.com/office/drawing/2014/main" id="{A3FABABD-0CCA-B34D-4E13-F8DBA988CFAC}"/>
              </a:ext>
            </a:extLst>
          </p:cNvPr>
          <p:cNvSpPr/>
          <p:nvPr userDrawn="1"/>
        </p:nvSpPr>
        <p:spPr>
          <a:xfrm>
            <a:off x="2133600" y="2400300"/>
            <a:ext cx="342900" cy="342900"/>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6" name="Rectangle 5">
            <a:extLst>
              <a:ext uri="{FF2B5EF4-FFF2-40B4-BE49-F238E27FC236}">
                <a16:creationId xmlns:a16="http://schemas.microsoft.com/office/drawing/2014/main" id="{CDDD0F26-17EC-8058-D195-4B1CA7875546}"/>
              </a:ext>
            </a:extLst>
          </p:cNvPr>
          <p:cNvSpPr/>
          <p:nvPr userDrawn="1"/>
        </p:nvSpPr>
        <p:spPr>
          <a:xfrm>
            <a:off x="2133600" y="2743200"/>
            <a:ext cx="342900" cy="342900"/>
          </a:xfrm>
          <a:prstGeom prst="rect">
            <a:avLst/>
          </a:prstGeom>
          <a:solidFill>
            <a:srgbClr val="1F2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7" name="Rectangle 6">
            <a:extLst>
              <a:ext uri="{FF2B5EF4-FFF2-40B4-BE49-F238E27FC236}">
                <a16:creationId xmlns:a16="http://schemas.microsoft.com/office/drawing/2014/main" id="{1D9EB357-DE7B-DC29-AD4D-458B6D47420D}"/>
              </a:ext>
            </a:extLst>
          </p:cNvPr>
          <p:cNvSpPr/>
          <p:nvPr userDrawn="1"/>
        </p:nvSpPr>
        <p:spPr>
          <a:xfrm>
            <a:off x="2133600" y="3086100"/>
            <a:ext cx="342900" cy="342900"/>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9" name="Rectangle 8">
            <a:extLst>
              <a:ext uri="{FF2B5EF4-FFF2-40B4-BE49-F238E27FC236}">
                <a16:creationId xmlns:a16="http://schemas.microsoft.com/office/drawing/2014/main" id="{B12FEAA0-4F26-6D1D-9A63-83AC0E0EB906}"/>
              </a:ext>
            </a:extLst>
          </p:cNvPr>
          <p:cNvSpPr/>
          <p:nvPr userDrawn="1"/>
        </p:nvSpPr>
        <p:spPr>
          <a:xfrm>
            <a:off x="2133600" y="3429000"/>
            <a:ext cx="342900" cy="342900"/>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DB4E0D93-4B28-8364-7CB0-B6E77CCCCBCD}"/>
              </a:ext>
            </a:extLst>
          </p:cNvPr>
          <p:cNvSpPr/>
          <p:nvPr userDrawn="1"/>
        </p:nvSpPr>
        <p:spPr>
          <a:xfrm>
            <a:off x="2133600" y="3771900"/>
            <a:ext cx="342900" cy="342900"/>
          </a:xfrm>
          <a:prstGeom prst="rect">
            <a:avLst/>
          </a:prstGeom>
          <a:solidFill>
            <a:srgbClr val="6B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3" name="Rectangle 12">
            <a:extLst>
              <a:ext uri="{FF2B5EF4-FFF2-40B4-BE49-F238E27FC236}">
                <a16:creationId xmlns:a16="http://schemas.microsoft.com/office/drawing/2014/main" id="{2BD2A748-464A-0DF7-28FA-E2ACF08A181F}"/>
              </a:ext>
            </a:extLst>
          </p:cNvPr>
          <p:cNvSpPr/>
          <p:nvPr userDrawn="1"/>
        </p:nvSpPr>
        <p:spPr>
          <a:xfrm>
            <a:off x="2133600" y="4114800"/>
            <a:ext cx="342900" cy="342900"/>
          </a:xfrm>
          <a:prstGeom prst="rect">
            <a:avLst/>
          </a:prstGeom>
          <a:solidFill>
            <a:srgbClr val="B8D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5" name="Rectangle 14">
            <a:extLst>
              <a:ext uri="{FF2B5EF4-FFF2-40B4-BE49-F238E27FC236}">
                <a16:creationId xmlns:a16="http://schemas.microsoft.com/office/drawing/2014/main" id="{2A16E42A-2141-6957-D006-3278A559CCE9}"/>
              </a:ext>
            </a:extLst>
          </p:cNvPr>
          <p:cNvSpPr/>
          <p:nvPr userDrawn="1"/>
        </p:nvSpPr>
        <p:spPr>
          <a:xfrm>
            <a:off x="2133600" y="4457700"/>
            <a:ext cx="342900" cy="342900"/>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7" name="Rectangle 16">
            <a:extLst>
              <a:ext uri="{FF2B5EF4-FFF2-40B4-BE49-F238E27FC236}">
                <a16:creationId xmlns:a16="http://schemas.microsoft.com/office/drawing/2014/main" id="{2DF942CC-881C-4859-B1FD-D511218BF3A9}"/>
              </a:ext>
            </a:extLst>
          </p:cNvPr>
          <p:cNvSpPr/>
          <p:nvPr userDrawn="1"/>
        </p:nvSpPr>
        <p:spPr>
          <a:xfrm>
            <a:off x="2133600" y="4800600"/>
            <a:ext cx="342900" cy="342900"/>
          </a:xfrm>
          <a:prstGeom prst="rect">
            <a:avLst/>
          </a:prstGeom>
          <a:solidFill>
            <a:srgbClr val="1F2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9" name="Rectangle 18">
            <a:extLst>
              <a:ext uri="{FF2B5EF4-FFF2-40B4-BE49-F238E27FC236}">
                <a16:creationId xmlns:a16="http://schemas.microsoft.com/office/drawing/2014/main" id="{7534FECB-C546-07FD-A87E-3269C51FF5A4}"/>
              </a:ext>
            </a:extLst>
          </p:cNvPr>
          <p:cNvSpPr/>
          <p:nvPr userDrawn="1"/>
        </p:nvSpPr>
        <p:spPr>
          <a:xfrm>
            <a:off x="2133600" y="0"/>
            <a:ext cx="342900" cy="342900"/>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1" name="Rectangle 20">
            <a:extLst>
              <a:ext uri="{FF2B5EF4-FFF2-40B4-BE49-F238E27FC236}">
                <a16:creationId xmlns:a16="http://schemas.microsoft.com/office/drawing/2014/main" id="{1D95B9CB-B7F7-426A-D53C-3724F64AD09D}"/>
              </a:ext>
            </a:extLst>
          </p:cNvPr>
          <p:cNvSpPr/>
          <p:nvPr userDrawn="1"/>
        </p:nvSpPr>
        <p:spPr>
          <a:xfrm>
            <a:off x="2133600" y="6515100"/>
            <a:ext cx="342900" cy="342900"/>
          </a:xfrm>
          <a:prstGeom prst="rect">
            <a:avLst/>
          </a:prstGeom>
          <a:solidFill>
            <a:srgbClr val="6BC9FF">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3" name="Rectangle 22">
            <a:extLst>
              <a:ext uri="{FF2B5EF4-FFF2-40B4-BE49-F238E27FC236}">
                <a16:creationId xmlns:a16="http://schemas.microsoft.com/office/drawing/2014/main" id="{F46FD10F-117C-69C0-BDF6-B9041C1B7CAF}"/>
              </a:ext>
            </a:extLst>
          </p:cNvPr>
          <p:cNvSpPr/>
          <p:nvPr userDrawn="1"/>
        </p:nvSpPr>
        <p:spPr>
          <a:xfrm>
            <a:off x="2133600" y="342900"/>
            <a:ext cx="342900" cy="342900"/>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5" name="Rectangle 24">
            <a:extLst>
              <a:ext uri="{FF2B5EF4-FFF2-40B4-BE49-F238E27FC236}">
                <a16:creationId xmlns:a16="http://schemas.microsoft.com/office/drawing/2014/main" id="{57262D6C-02E9-59F0-B098-5A0E6DB221E3}"/>
              </a:ext>
            </a:extLst>
          </p:cNvPr>
          <p:cNvSpPr/>
          <p:nvPr userDrawn="1"/>
        </p:nvSpPr>
        <p:spPr>
          <a:xfrm>
            <a:off x="2133600" y="5143500"/>
            <a:ext cx="342900" cy="342900"/>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7" name="Rectangle 26">
            <a:extLst>
              <a:ext uri="{FF2B5EF4-FFF2-40B4-BE49-F238E27FC236}">
                <a16:creationId xmlns:a16="http://schemas.microsoft.com/office/drawing/2014/main" id="{7D87E372-CC1B-DE49-B98B-FAAE5A22893F}"/>
              </a:ext>
            </a:extLst>
          </p:cNvPr>
          <p:cNvSpPr/>
          <p:nvPr userDrawn="1"/>
        </p:nvSpPr>
        <p:spPr>
          <a:xfrm>
            <a:off x="2133600" y="5486400"/>
            <a:ext cx="342900" cy="342900"/>
          </a:xfrm>
          <a:prstGeom prst="rect">
            <a:avLst/>
          </a:prstGeom>
          <a:solidFill>
            <a:srgbClr val="B8D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9" name="Rectangle 28">
            <a:extLst>
              <a:ext uri="{FF2B5EF4-FFF2-40B4-BE49-F238E27FC236}">
                <a16:creationId xmlns:a16="http://schemas.microsoft.com/office/drawing/2014/main" id="{034D0F05-786D-A475-5F5A-78BEB6E0B9E5}"/>
              </a:ext>
            </a:extLst>
          </p:cNvPr>
          <p:cNvSpPr/>
          <p:nvPr userDrawn="1"/>
        </p:nvSpPr>
        <p:spPr>
          <a:xfrm>
            <a:off x="2133600" y="5829300"/>
            <a:ext cx="342900" cy="342900"/>
          </a:xfrm>
          <a:prstGeom prst="rect">
            <a:avLst/>
          </a:prstGeom>
          <a:solidFill>
            <a:srgbClr val="6BC9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1" name="Rectangle 30">
            <a:extLst>
              <a:ext uri="{FF2B5EF4-FFF2-40B4-BE49-F238E27FC236}">
                <a16:creationId xmlns:a16="http://schemas.microsoft.com/office/drawing/2014/main" id="{16BA516A-0F9E-6C40-8ED0-D0F260AA2E0E}"/>
              </a:ext>
            </a:extLst>
          </p:cNvPr>
          <p:cNvSpPr/>
          <p:nvPr userDrawn="1"/>
        </p:nvSpPr>
        <p:spPr>
          <a:xfrm>
            <a:off x="2133600" y="6172200"/>
            <a:ext cx="342900" cy="342900"/>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3" name="Rectangle 32">
            <a:extLst>
              <a:ext uri="{FF2B5EF4-FFF2-40B4-BE49-F238E27FC236}">
                <a16:creationId xmlns:a16="http://schemas.microsoft.com/office/drawing/2014/main" id="{34AD7948-ED82-C5DC-EEAB-9236C615643E}"/>
              </a:ext>
            </a:extLst>
          </p:cNvPr>
          <p:cNvSpPr/>
          <p:nvPr userDrawn="1"/>
        </p:nvSpPr>
        <p:spPr>
          <a:xfrm>
            <a:off x="2133600" y="685800"/>
            <a:ext cx="342900" cy="342900"/>
          </a:xfrm>
          <a:prstGeom prst="rect">
            <a:avLst/>
          </a:prstGeom>
          <a:solidFill>
            <a:srgbClr val="B8D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5" name="Rectangle 34">
            <a:extLst>
              <a:ext uri="{FF2B5EF4-FFF2-40B4-BE49-F238E27FC236}">
                <a16:creationId xmlns:a16="http://schemas.microsoft.com/office/drawing/2014/main" id="{3D4B2C24-1E31-D80D-2977-F1CD167DAFF4}"/>
              </a:ext>
            </a:extLst>
          </p:cNvPr>
          <p:cNvSpPr/>
          <p:nvPr userDrawn="1"/>
        </p:nvSpPr>
        <p:spPr>
          <a:xfrm>
            <a:off x="2133600" y="1028700"/>
            <a:ext cx="342900" cy="342900"/>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7" name="Rectangle 36">
            <a:extLst>
              <a:ext uri="{FF2B5EF4-FFF2-40B4-BE49-F238E27FC236}">
                <a16:creationId xmlns:a16="http://schemas.microsoft.com/office/drawing/2014/main" id="{141F38D2-40CA-225A-FE30-AD54F051FF69}"/>
              </a:ext>
            </a:extLst>
          </p:cNvPr>
          <p:cNvSpPr/>
          <p:nvPr userDrawn="1"/>
        </p:nvSpPr>
        <p:spPr>
          <a:xfrm>
            <a:off x="2133600" y="1714500"/>
            <a:ext cx="342900" cy="342900"/>
          </a:xfrm>
          <a:prstGeom prst="rect">
            <a:avLst/>
          </a:prstGeom>
          <a:solidFill>
            <a:srgbClr val="6B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9" name="Rectangle 38">
            <a:extLst>
              <a:ext uri="{FF2B5EF4-FFF2-40B4-BE49-F238E27FC236}">
                <a16:creationId xmlns:a16="http://schemas.microsoft.com/office/drawing/2014/main" id="{CF2796A5-3298-2986-6D2A-F65D0D9F800B}"/>
              </a:ext>
            </a:extLst>
          </p:cNvPr>
          <p:cNvSpPr/>
          <p:nvPr userDrawn="1"/>
        </p:nvSpPr>
        <p:spPr>
          <a:xfrm>
            <a:off x="2133600" y="2057400"/>
            <a:ext cx="342900" cy="342900"/>
          </a:xfrm>
          <a:prstGeom prst="rect">
            <a:avLst/>
          </a:prstGeom>
          <a:solidFill>
            <a:srgbClr val="1F2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3" name="Picture Placeholder 42">
            <a:extLst>
              <a:ext uri="{FF2B5EF4-FFF2-40B4-BE49-F238E27FC236}">
                <a16:creationId xmlns:a16="http://schemas.microsoft.com/office/drawing/2014/main" id="{6D526C35-7010-0861-BFED-CD5C5519349C}"/>
              </a:ext>
            </a:extLst>
          </p:cNvPr>
          <p:cNvSpPr>
            <a:spLocks noGrp="1"/>
          </p:cNvSpPr>
          <p:nvPr>
            <p:ph type="pic" sz="quarter" idx="10"/>
          </p:nvPr>
        </p:nvSpPr>
        <p:spPr>
          <a:xfrm>
            <a:off x="2476500" y="0"/>
            <a:ext cx="9715500" cy="6858000"/>
          </a:xfrm>
        </p:spPr>
        <p:txBody>
          <a:bodyPr/>
          <a:lstStyle/>
          <a:p>
            <a:r>
              <a:rPr lang="en-US"/>
              <a:t>Click icon to add picture</a:t>
            </a:r>
          </a:p>
        </p:txBody>
      </p:sp>
    </p:spTree>
    <p:extLst>
      <p:ext uri="{BB962C8B-B14F-4D97-AF65-F5344CB8AC3E}">
        <p14:creationId xmlns:p14="http://schemas.microsoft.com/office/powerpoint/2010/main" val="1164587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FAF8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1569720" y="3870960"/>
            <a:ext cx="9052560" cy="1363663"/>
          </a:xfrm>
        </p:spPr>
        <p:txBody>
          <a:bodyPr anchor="b">
            <a:noAutofit/>
          </a:bodyPr>
          <a:lstStyle>
            <a:lvl1pPr algn="ctr">
              <a:lnSpc>
                <a:spcPct val="100000"/>
              </a:lnSpc>
              <a:defRPr sz="2800">
                <a:solidFill>
                  <a:srgbClr val="005EB0"/>
                </a:solidFill>
              </a:defRPr>
            </a:lvl1pPr>
          </a:lstStyle>
          <a:p>
            <a:r>
              <a:rPr lang="en-US"/>
              <a:t>Click to edit Master title style</a:t>
            </a:r>
            <a:endParaRPr lang="en-US" dirty="0"/>
          </a:p>
        </p:txBody>
      </p:sp>
      <p:sp>
        <p:nvSpPr>
          <p:cNvPr id="11" name="Picture Placeholder 52">
            <a:extLst>
              <a:ext uri="{FF2B5EF4-FFF2-40B4-BE49-F238E27FC236}">
                <a16:creationId xmlns:a16="http://schemas.microsoft.com/office/drawing/2014/main" id="{AEBBD699-238F-487D-A094-5E479CCCCD41}"/>
              </a:ext>
            </a:extLst>
          </p:cNvPr>
          <p:cNvSpPr>
            <a:spLocks noGrp="1"/>
          </p:cNvSpPr>
          <p:nvPr>
            <p:ph type="pic" sz="quarter" idx="14"/>
          </p:nvPr>
        </p:nvSpPr>
        <p:spPr>
          <a:xfrm>
            <a:off x="3481832" y="0"/>
            <a:ext cx="1740916" cy="1733044"/>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anchor="ctr">
            <a:noAutofit/>
          </a:bodyPr>
          <a:lstStyle>
            <a:lvl1pPr marL="0" indent="0" algn="ctr">
              <a:buNone/>
              <a:defRPr sz="1800"/>
            </a:lvl1pPr>
          </a:lstStyle>
          <a:p>
            <a:r>
              <a:rPr lang="en-US"/>
              <a:t>Click icon to add picture</a:t>
            </a:r>
            <a:endParaRPr lang="en-US" dirty="0"/>
          </a:p>
        </p:txBody>
      </p:sp>
      <p:sp>
        <p:nvSpPr>
          <p:cNvPr id="17" name="Picture Placeholder 52">
            <a:extLst>
              <a:ext uri="{FF2B5EF4-FFF2-40B4-BE49-F238E27FC236}">
                <a16:creationId xmlns:a16="http://schemas.microsoft.com/office/drawing/2014/main" id="{6A29DD5B-55DC-47F4-8032-1E78B3A990BE}"/>
              </a:ext>
            </a:extLst>
          </p:cNvPr>
          <p:cNvSpPr>
            <a:spLocks noGrp="1"/>
          </p:cNvSpPr>
          <p:nvPr>
            <p:ph type="pic" sz="quarter" idx="17"/>
          </p:nvPr>
        </p:nvSpPr>
        <p:spPr>
          <a:xfrm>
            <a:off x="8704580" y="0"/>
            <a:ext cx="1746504" cy="1733044"/>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anchor="ctr">
            <a:noAutofit/>
          </a:bodyPr>
          <a:lstStyle>
            <a:lvl1pPr marL="0" indent="0" algn="ctr">
              <a:buNone/>
              <a:defRPr sz="1800"/>
            </a:lvl1pPr>
          </a:lstStyle>
          <a:p>
            <a:r>
              <a:rPr lang="en-US"/>
              <a:t>Click icon to add picture</a:t>
            </a:r>
            <a:endParaRPr lang="en-US" dirty="0"/>
          </a:p>
        </p:txBody>
      </p:sp>
      <p:sp>
        <p:nvSpPr>
          <p:cNvPr id="25" name="Picture Placeholder 52">
            <a:extLst>
              <a:ext uri="{FF2B5EF4-FFF2-40B4-BE49-F238E27FC236}">
                <a16:creationId xmlns:a16="http://schemas.microsoft.com/office/drawing/2014/main" id="{DF373D3C-15A7-41D7-A80E-63E14EA87B24}"/>
              </a:ext>
            </a:extLst>
          </p:cNvPr>
          <p:cNvSpPr>
            <a:spLocks noGrp="1"/>
          </p:cNvSpPr>
          <p:nvPr>
            <p:ph type="pic" sz="quarter" idx="18"/>
          </p:nvPr>
        </p:nvSpPr>
        <p:spPr>
          <a:xfrm>
            <a:off x="6969252" y="1733044"/>
            <a:ext cx="1735328" cy="1755648"/>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txBody>
          <a:bodyPr wrap="square" anchor="ctr">
            <a:noAutofit/>
          </a:bodyPr>
          <a:lstStyle>
            <a:lvl1pPr marL="0" indent="0" algn="ctr">
              <a:buNone/>
              <a:defRPr sz="1800"/>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77438815-B9AF-4BA5-B8D6-3311C4949FAD}"/>
              </a:ext>
            </a:extLst>
          </p:cNvPr>
          <p:cNvSpPr>
            <a:spLocks noGrp="1"/>
          </p:cNvSpPr>
          <p:nvPr>
            <p:ph type="body" idx="1"/>
          </p:nvPr>
        </p:nvSpPr>
        <p:spPr>
          <a:xfrm>
            <a:off x="1569720" y="5405755"/>
            <a:ext cx="9052560" cy="476885"/>
          </a:xfrm>
        </p:spPr>
        <p:txBody>
          <a:bodyPr>
            <a:noAutofit/>
          </a:bodyPr>
          <a:lstStyle>
            <a:lvl1pPr marL="0" indent="0" algn="ctr">
              <a:lnSpc>
                <a:spcPct val="100000"/>
              </a:lnSpc>
              <a:buNone/>
              <a:defRPr sz="1600">
                <a:solidFill>
                  <a:srgbClr val="343E4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21A29850-9B3D-49F0-9198-80F35FD55140}"/>
              </a:ext>
            </a:extLst>
          </p:cNvPr>
          <p:cNvSpPr/>
          <p:nvPr userDrawn="1"/>
        </p:nvSpPr>
        <p:spPr>
          <a:xfrm>
            <a:off x="5222748" y="0"/>
            <a:ext cx="1746503" cy="1755648"/>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A385"/>
              </a:solidFill>
              <a:latin typeface="Arial" panose="020B0604020202020204" pitchFamily="34" charset="0"/>
            </a:endParaRPr>
          </a:p>
        </p:txBody>
      </p:sp>
      <p:sp>
        <p:nvSpPr>
          <p:cNvPr id="8" name="Rectangle 7">
            <a:extLst>
              <a:ext uri="{FF2B5EF4-FFF2-40B4-BE49-F238E27FC236}">
                <a16:creationId xmlns:a16="http://schemas.microsoft.com/office/drawing/2014/main" id="{920672AB-65F9-4533-9452-7872A8E7C3BC}"/>
              </a:ext>
            </a:extLst>
          </p:cNvPr>
          <p:cNvSpPr/>
          <p:nvPr userDrawn="1"/>
        </p:nvSpPr>
        <p:spPr>
          <a:xfrm>
            <a:off x="1740916" y="0"/>
            <a:ext cx="1746504" cy="1755648"/>
          </a:xfrm>
          <a:prstGeom prst="rect">
            <a:avLst/>
          </a:prstGeom>
          <a:solidFill>
            <a:srgbClr val="B8D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CA20BF50-7B12-496A-986A-AF0B9880118F}"/>
              </a:ext>
            </a:extLst>
          </p:cNvPr>
          <p:cNvSpPr/>
          <p:nvPr userDrawn="1"/>
        </p:nvSpPr>
        <p:spPr>
          <a:xfrm>
            <a:off x="0" y="0"/>
            <a:ext cx="1746504" cy="1755648"/>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5EB0"/>
              </a:solidFill>
              <a:latin typeface="Arial" panose="020B0604020202020204" pitchFamily="34" charset="0"/>
            </a:endParaRPr>
          </a:p>
        </p:txBody>
      </p:sp>
      <p:sp>
        <p:nvSpPr>
          <p:cNvPr id="20" name="Rectangle 19">
            <a:extLst>
              <a:ext uri="{FF2B5EF4-FFF2-40B4-BE49-F238E27FC236}">
                <a16:creationId xmlns:a16="http://schemas.microsoft.com/office/drawing/2014/main" id="{6E556028-47A8-47AD-A7ED-1CB2252FBE3D}"/>
              </a:ext>
            </a:extLst>
          </p:cNvPr>
          <p:cNvSpPr/>
          <p:nvPr userDrawn="1"/>
        </p:nvSpPr>
        <p:spPr>
          <a:xfrm>
            <a:off x="10445496" y="0"/>
            <a:ext cx="1746504" cy="1755648"/>
          </a:xfrm>
          <a:prstGeom prst="rect">
            <a:avLst/>
          </a:prstGeom>
          <a:solidFill>
            <a:srgbClr val="B8D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3" name="Rectangle 22">
            <a:extLst>
              <a:ext uri="{FF2B5EF4-FFF2-40B4-BE49-F238E27FC236}">
                <a16:creationId xmlns:a16="http://schemas.microsoft.com/office/drawing/2014/main" id="{C47570CE-A79F-452C-A098-5DE30EBBC6FB}"/>
              </a:ext>
            </a:extLst>
          </p:cNvPr>
          <p:cNvSpPr/>
          <p:nvPr userDrawn="1"/>
        </p:nvSpPr>
        <p:spPr>
          <a:xfrm>
            <a:off x="1740916" y="1733044"/>
            <a:ext cx="1746504" cy="1755648"/>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5EB0"/>
              </a:solidFill>
              <a:latin typeface="Arial" panose="020B0604020202020204" pitchFamily="34" charset="0"/>
            </a:endParaRPr>
          </a:p>
        </p:txBody>
      </p:sp>
      <p:sp>
        <p:nvSpPr>
          <p:cNvPr id="24" name="Rectangle 23">
            <a:extLst>
              <a:ext uri="{FF2B5EF4-FFF2-40B4-BE49-F238E27FC236}">
                <a16:creationId xmlns:a16="http://schemas.microsoft.com/office/drawing/2014/main" id="{ED3866FD-426E-414F-B17B-F648AF71EA9B}"/>
              </a:ext>
            </a:extLst>
          </p:cNvPr>
          <p:cNvSpPr/>
          <p:nvPr userDrawn="1"/>
        </p:nvSpPr>
        <p:spPr>
          <a:xfrm>
            <a:off x="0" y="1733044"/>
            <a:ext cx="1746504" cy="1755648"/>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A385"/>
              </a:solidFill>
              <a:latin typeface="Arial" panose="020B0604020202020204" pitchFamily="34" charset="0"/>
            </a:endParaRPr>
          </a:p>
        </p:txBody>
      </p:sp>
      <p:sp>
        <p:nvSpPr>
          <p:cNvPr id="26" name="Rectangle 25">
            <a:extLst>
              <a:ext uri="{FF2B5EF4-FFF2-40B4-BE49-F238E27FC236}">
                <a16:creationId xmlns:a16="http://schemas.microsoft.com/office/drawing/2014/main" id="{54B0C63F-EAB3-44FC-B94D-C69BCBD26EBB}"/>
              </a:ext>
            </a:extLst>
          </p:cNvPr>
          <p:cNvSpPr/>
          <p:nvPr userDrawn="1"/>
        </p:nvSpPr>
        <p:spPr>
          <a:xfrm>
            <a:off x="8704580" y="1733044"/>
            <a:ext cx="1746504" cy="1755648"/>
          </a:xfrm>
          <a:prstGeom prst="rect">
            <a:avLst/>
          </a:prstGeom>
          <a:solidFill>
            <a:srgbClr val="B8D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accent4"/>
              </a:solidFill>
              <a:latin typeface="Arial" panose="020B0604020202020204" pitchFamily="34" charset="0"/>
            </a:endParaRPr>
          </a:p>
        </p:txBody>
      </p:sp>
      <p:sp>
        <p:nvSpPr>
          <p:cNvPr id="27" name="Rectangle 26">
            <a:extLst>
              <a:ext uri="{FF2B5EF4-FFF2-40B4-BE49-F238E27FC236}">
                <a16:creationId xmlns:a16="http://schemas.microsoft.com/office/drawing/2014/main" id="{679B1BFC-C4E4-428C-A63D-1780C528C70E}"/>
              </a:ext>
            </a:extLst>
          </p:cNvPr>
          <p:cNvSpPr/>
          <p:nvPr userDrawn="1"/>
        </p:nvSpPr>
        <p:spPr>
          <a:xfrm>
            <a:off x="5222748" y="1733044"/>
            <a:ext cx="1746504" cy="1755648"/>
          </a:xfrm>
          <a:prstGeom prst="rect">
            <a:avLst/>
          </a:prstGeom>
          <a:solidFill>
            <a:srgbClr val="005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5EB0"/>
              </a:solidFill>
              <a:latin typeface="Arial" panose="020B0604020202020204" pitchFamily="34" charset="0"/>
            </a:endParaRPr>
          </a:p>
        </p:txBody>
      </p:sp>
      <p:sp>
        <p:nvSpPr>
          <p:cNvPr id="29" name="Rectangle 28">
            <a:extLst>
              <a:ext uri="{FF2B5EF4-FFF2-40B4-BE49-F238E27FC236}">
                <a16:creationId xmlns:a16="http://schemas.microsoft.com/office/drawing/2014/main" id="{66506793-EC4D-4DB9-A0A1-CC46BD8565D8}"/>
              </a:ext>
            </a:extLst>
          </p:cNvPr>
          <p:cNvSpPr/>
          <p:nvPr userDrawn="1"/>
        </p:nvSpPr>
        <p:spPr>
          <a:xfrm>
            <a:off x="10451084" y="1733044"/>
            <a:ext cx="1740916" cy="1755648"/>
          </a:xfrm>
          <a:prstGeom prst="rect">
            <a:avLst/>
          </a:prstGeom>
          <a:solidFill>
            <a:srgbClr val="00A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A385"/>
              </a:solidFill>
              <a:latin typeface="Arial" panose="020B0604020202020204" pitchFamily="34" charset="0"/>
            </a:endParaRPr>
          </a:p>
        </p:txBody>
      </p:sp>
      <p:sp>
        <p:nvSpPr>
          <p:cNvPr id="31" name="Rectangle 30">
            <a:extLst>
              <a:ext uri="{FF2B5EF4-FFF2-40B4-BE49-F238E27FC236}">
                <a16:creationId xmlns:a16="http://schemas.microsoft.com/office/drawing/2014/main" id="{17BD3197-9B69-4E3D-9A01-662F1F8E514B}"/>
              </a:ext>
            </a:extLst>
          </p:cNvPr>
          <p:cNvSpPr/>
          <p:nvPr userDrawn="1"/>
        </p:nvSpPr>
        <p:spPr>
          <a:xfrm>
            <a:off x="3481832" y="1733044"/>
            <a:ext cx="1746504" cy="1755648"/>
          </a:xfrm>
          <a:prstGeom prst="rect">
            <a:avLst/>
          </a:prstGeom>
          <a:solidFill>
            <a:srgbClr val="6B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4" name="Rectangle 13">
            <a:extLst>
              <a:ext uri="{FF2B5EF4-FFF2-40B4-BE49-F238E27FC236}">
                <a16:creationId xmlns:a16="http://schemas.microsoft.com/office/drawing/2014/main" id="{02FEFBC2-5C67-4F2E-8B5F-6AAF8656FBA4}"/>
              </a:ext>
            </a:extLst>
          </p:cNvPr>
          <p:cNvSpPr/>
          <p:nvPr userDrawn="1"/>
        </p:nvSpPr>
        <p:spPr>
          <a:xfrm>
            <a:off x="6969250" y="0"/>
            <a:ext cx="1740917" cy="1733044"/>
          </a:xfrm>
          <a:prstGeom prst="rect">
            <a:avLst/>
          </a:prstGeom>
          <a:solidFill>
            <a:srgbClr val="6B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870591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i="0">
                <a:solidFill>
                  <a:schemeClr val="tx1"/>
                </a:solidFill>
                <a:latin typeface="Arial" panose="020B0604020202020204" pitchFamily="34" charset="0"/>
              </a:defRPr>
            </a:lvl1pPr>
          </a:lstStyle>
          <a:p>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i="0">
                <a:solidFill>
                  <a:schemeClr val="tx1"/>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i="0">
                <a:solidFill>
                  <a:schemeClr val="tx1"/>
                </a:solidFill>
                <a:latin typeface="Arial"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8" r:id="rId3"/>
    <p:sldLayoutId id="2147483677" r:id="rId4"/>
    <p:sldLayoutId id="2147483674" r:id="rId5"/>
    <p:sldLayoutId id="2147483676" r:id="rId6"/>
    <p:sldLayoutId id="2147483650" r:id="rId7"/>
    <p:sldLayoutId id="2147483667" r:id="rId8"/>
  </p:sldLayoutIdLst>
  <p:hf hdr="0"/>
  <p:txStyles>
    <p:titleStyle>
      <a:lvl1pPr algn="l" defTabSz="914400" rtl="0" eaLnBrk="1" latinLnBrk="0" hangingPunct="1">
        <a:lnSpc>
          <a:spcPct val="90000"/>
        </a:lnSpc>
        <a:spcBef>
          <a:spcPct val="0"/>
        </a:spcBef>
        <a:buNone/>
        <a:defRPr sz="4400" b="0" i="0" kern="1200">
          <a:solidFill>
            <a:srgbClr val="005EB0"/>
          </a:solidFill>
          <a:latin typeface="Georgia" panose="02040502050405020303" pitchFamily="18"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mailchi.mp/duke/signup"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6.jpg"/><Relationship Id="rId7" Type="http://schemas.openxmlformats.org/officeDocument/2006/relationships/image" Target="../media/image27.jpg"/><Relationship Id="rId2" Type="http://schemas.openxmlformats.org/officeDocument/2006/relationships/image" Target="../media/image25.jpg"/><Relationship Id="rId1" Type="http://schemas.openxmlformats.org/officeDocument/2006/relationships/slideLayout" Target="../slideLayouts/slideLayout8.xml"/><Relationship Id="rId6" Type="http://schemas.openxmlformats.org/officeDocument/2006/relationships/hyperlink" Target="mailto:ncpal@duke.edu" TargetMode="External"/><Relationship Id="rId5" Type="http://schemas.openxmlformats.org/officeDocument/2006/relationships/hyperlink" Target="https://ncpal.org/"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nncpap.org/map"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8F5"/>
        </a:solidFill>
        <a:effectLst/>
      </p:bgPr>
    </p:bg>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E290BE7C-60CD-217E-8A63-B0949216EF6E}"/>
              </a:ext>
            </a:extLst>
          </p:cNvPr>
          <p:cNvPicPr>
            <a:picLocks noGrp="1" noChangeAspect="1"/>
          </p:cNvPicPr>
          <p:nvPr>
            <p:ph type="pic" sz="quarter" idx="15"/>
          </p:nvPr>
        </p:nvPicPr>
        <p:blipFill>
          <a:blip r:embed="rId3"/>
          <a:srcRect/>
          <a:stretch/>
        </p:blipFill>
        <p:spPr>
          <a:xfrm>
            <a:off x="1701886" y="5138928"/>
            <a:ext cx="1719072" cy="1719072"/>
          </a:xfrm>
        </p:spPr>
      </p:pic>
      <p:sp>
        <p:nvSpPr>
          <p:cNvPr id="5" name="Content Placeholder 6">
            <a:extLst>
              <a:ext uri="{FF2B5EF4-FFF2-40B4-BE49-F238E27FC236}">
                <a16:creationId xmlns:a16="http://schemas.microsoft.com/office/drawing/2014/main" id="{869ECC10-047E-0395-AB58-98C8024383A7}"/>
              </a:ext>
            </a:extLst>
          </p:cNvPr>
          <p:cNvSpPr txBox="1">
            <a:spLocks/>
          </p:cNvSpPr>
          <p:nvPr/>
        </p:nvSpPr>
        <p:spPr>
          <a:xfrm>
            <a:off x="4251359" y="3021288"/>
            <a:ext cx="7142733" cy="752060"/>
          </a:xfrm>
          <a:prstGeom prst="rect">
            <a:avLst/>
          </a:prstGeom>
        </p:spPr>
        <p:txBody>
          <a:bodyPr vert="horz" lIns="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343E48"/>
                </a:solidFill>
                <a:latin typeface="Avenir Boo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venirNext LT Pro Regular" panose="020B0504020202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Next LT Pro Regular" panose="020B0504020202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venirNext LT Pro Regular" panose="020B0504020202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venirNext LT Pro Regular" panose="020B0504020202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dirty="0">
                <a:solidFill>
                  <a:srgbClr val="005EB0"/>
                </a:solidFill>
                <a:latin typeface="Georgia" panose="02040502050405020303" pitchFamily="18" charset="0"/>
              </a:rPr>
              <a:t>The North Carolina</a:t>
            </a:r>
          </a:p>
          <a:p>
            <a:r>
              <a:rPr lang="en-US" sz="4800">
                <a:solidFill>
                  <a:srgbClr val="005EB0"/>
                </a:solidFill>
                <a:latin typeface="Georgia"/>
              </a:rPr>
              <a:t>Psychiatry Access Line</a:t>
            </a:r>
          </a:p>
        </p:txBody>
      </p:sp>
      <p:grpSp>
        <p:nvGrpSpPr>
          <p:cNvPr id="10" name="Group 9">
            <a:extLst>
              <a:ext uri="{FF2B5EF4-FFF2-40B4-BE49-F238E27FC236}">
                <a16:creationId xmlns:a16="http://schemas.microsoft.com/office/drawing/2014/main" id="{CD6865F5-0924-66EA-CD3B-0B964AF1E845}"/>
              </a:ext>
            </a:extLst>
          </p:cNvPr>
          <p:cNvGrpSpPr/>
          <p:nvPr/>
        </p:nvGrpSpPr>
        <p:grpSpPr>
          <a:xfrm>
            <a:off x="4262960" y="865632"/>
            <a:ext cx="6483810" cy="1378128"/>
            <a:chOff x="4077770" y="706325"/>
            <a:chExt cx="6483810" cy="1378128"/>
          </a:xfrm>
        </p:grpSpPr>
        <p:pic>
          <p:nvPicPr>
            <p:cNvPr id="3" name="Picture 2" descr="Blue letters on a black background&#10;&#10;Description automatically generated">
              <a:extLst>
                <a:ext uri="{FF2B5EF4-FFF2-40B4-BE49-F238E27FC236}">
                  <a16:creationId xmlns:a16="http://schemas.microsoft.com/office/drawing/2014/main" id="{F0049866-F493-2310-0081-28B3C475261D}"/>
                </a:ext>
              </a:extLst>
            </p:cNvPr>
            <p:cNvPicPr>
              <a:picLocks noChangeAspect="1"/>
            </p:cNvPicPr>
            <p:nvPr/>
          </p:nvPicPr>
          <p:blipFill>
            <a:blip r:embed="rId4"/>
            <a:stretch>
              <a:fillRect/>
            </a:stretch>
          </p:blipFill>
          <p:spPr>
            <a:xfrm>
              <a:off x="4077770" y="706325"/>
              <a:ext cx="1378128" cy="1378128"/>
            </a:xfrm>
            <a:prstGeom prst="rect">
              <a:avLst/>
            </a:prstGeom>
          </p:spPr>
        </p:pic>
        <p:sp>
          <p:nvSpPr>
            <p:cNvPr id="4" name="Title 9">
              <a:extLst>
                <a:ext uri="{FF2B5EF4-FFF2-40B4-BE49-F238E27FC236}">
                  <a16:creationId xmlns:a16="http://schemas.microsoft.com/office/drawing/2014/main" id="{1D92D43A-A513-4643-27B1-CA6AC2C2B4F7}"/>
                </a:ext>
              </a:extLst>
            </p:cNvPr>
            <p:cNvSpPr txBox="1">
              <a:spLocks/>
            </p:cNvSpPr>
            <p:nvPr/>
          </p:nvSpPr>
          <p:spPr>
            <a:xfrm>
              <a:off x="6021968" y="974603"/>
              <a:ext cx="4539612" cy="999076"/>
            </a:xfrm>
            <a:prstGeom prst="rect">
              <a:avLst/>
            </a:prstGeom>
          </p:spPr>
          <p:txBody>
            <a:bodyPr vert="horz" lIns="0" tIns="45720" rIns="91440" bIns="45720" rtlCol="0" anchor="b">
              <a:noAutofit/>
            </a:bodyPr>
            <a:lstStyle>
              <a:lvl1pPr algn="l" defTabSz="914400" rtl="0" eaLnBrk="1" latinLnBrk="0" hangingPunct="1">
                <a:lnSpc>
                  <a:spcPct val="90000"/>
                </a:lnSpc>
                <a:spcBef>
                  <a:spcPct val="0"/>
                </a:spcBef>
                <a:buNone/>
                <a:defRPr sz="6000" b="0" kern="1200">
                  <a:solidFill>
                    <a:srgbClr val="005EB0"/>
                  </a:solidFill>
                  <a:latin typeface="Tisa Offc Serif Pro" panose="02010504030101020102" pitchFamily="2" charset="0"/>
                  <a:ea typeface="+mj-ea"/>
                  <a:cs typeface="+mj-cs"/>
                </a:defRPr>
              </a:lvl1pPr>
            </a:lstStyle>
            <a:p>
              <a:pPr>
                <a:lnSpc>
                  <a:spcPct val="100000"/>
                </a:lnSpc>
              </a:pPr>
              <a:r>
                <a:rPr lang="en-US" sz="2200" i="1" dirty="0">
                  <a:latin typeface="Georgia" panose="02040502050405020303" pitchFamily="18" charset="0"/>
                </a:rPr>
                <a:t>Promoting behavioral health equity for North Carolina’s children, youth and families.</a:t>
              </a:r>
            </a:p>
          </p:txBody>
        </p:sp>
        <p:cxnSp>
          <p:nvCxnSpPr>
            <p:cNvPr id="8" name="Straight Connector 7">
              <a:extLst>
                <a:ext uri="{FF2B5EF4-FFF2-40B4-BE49-F238E27FC236}">
                  <a16:creationId xmlns:a16="http://schemas.microsoft.com/office/drawing/2014/main" id="{B7A4B7D3-8450-44BD-9879-B66F40A360F0}"/>
                </a:ext>
              </a:extLst>
            </p:cNvPr>
            <p:cNvCxnSpPr>
              <a:cxnSpLocks/>
            </p:cNvCxnSpPr>
            <p:nvPr/>
          </p:nvCxnSpPr>
          <p:spPr>
            <a:xfrm flipV="1">
              <a:off x="5743254" y="706325"/>
              <a:ext cx="0" cy="1157683"/>
            </a:xfrm>
            <a:prstGeom prst="line">
              <a:avLst/>
            </a:prstGeom>
            <a:ln w="31750">
              <a:solidFill>
                <a:srgbClr val="005EB0">
                  <a:alpha val="35000"/>
                </a:srgbClr>
              </a:solidFill>
            </a:ln>
          </p:spPr>
          <p:style>
            <a:lnRef idx="1">
              <a:schemeClr val="accent2"/>
            </a:lnRef>
            <a:fillRef idx="0">
              <a:schemeClr val="accent2"/>
            </a:fillRef>
            <a:effectRef idx="0">
              <a:schemeClr val="accent2"/>
            </a:effectRef>
            <a:fontRef idx="minor">
              <a:schemeClr val="tx1"/>
            </a:fontRef>
          </p:style>
        </p:cxnSp>
      </p:grpSp>
      <p:sp>
        <p:nvSpPr>
          <p:cNvPr id="16" name="Content Placeholder 6">
            <a:extLst>
              <a:ext uri="{FF2B5EF4-FFF2-40B4-BE49-F238E27FC236}">
                <a16:creationId xmlns:a16="http://schemas.microsoft.com/office/drawing/2014/main" id="{9AC73C5C-CE8C-2B29-1F96-31FDBA50F019}"/>
              </a:ext>
            </a:extLst>
          </p:cNvPr>
          <p:cNvSpPr txBox="1">
            <a:spLocks/>
          </p:cNvSpPr>
          <p:nvPr/>
        </p:nvSpPr>
        <p:spPr>
          <a:xfrm>
            <a:off x="4251358" y="4762898"/>
            <a:ext cx="7142733" cy="752060"/>
          </a:xfrm>
          <a:prstGeom prst="rect">
            <a:avLst/>
          </a:prstGeom>
        </p:spPr>
        <p:txBody>
          <a:bodyPr vert="horz" lIns="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343E48"/>
                </a:solidFill>
                <a:latin typeface="Avenir Boo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venirNext LT Pro Regular" panose="020B0504020202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venirNext LT Pro Regular" panose="020B0504020202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venirNext LT Pro Regular" panose="020B0504020202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venirNext LT Pro Regular" panose="020B0504020202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i="1" dirty="0">
                <a:solidFill>
                  <a:srgbClr val="669ED0"/>
                </a:solidFill>
                <a:latin typeface="Georgia" panose="02040502050405020303" pitchFamily="18" charset="0"/>
              </a:rPr>
              <a:t>(919) 681-2909</a:t>
            </a:r>
          </a:p>
        </p:txBody>
      </p:sp>
      <p:sp>
        <p:nvSpPr>
          <p:cNvPr id="18" name="TextBox 17">
            <a:extLst>
              <a:ext uri="{FF2B5EF4-FFF2-40B4-BE49-F238E27FC236}">
                <a16:creationId xmlns:a16="http://schemas.microsoft.com/office/drawing/2014/main" id="{54CEB2A4-9627-2A38-1CD5-49A44E4252F4}"/>
              </a:ext>
            </a:extLst>
          </p:cNvPr>
          <p:cNvSpPr txBox="1"/>
          <p:nvPr/>
        </p:nvSpPr>
        <p:spPr>
          <a:xfrm>
            <a:off x="4251358" y="6293745"/>
            <a:ext cx="7772862" cy="421526"/>
          </a:xfrm>
          <a:prstGeom prst="rect">
            <a:avLst/>
          </a:prstGeom>
          <a:noFill/>
        </p:spPr>
        <p:txBody>
          <a:bodyPr wrap="square">
            <a:spAutoFit/>
          </a:bodyPr>
          <a:lstStyle/>
          <a:p>
            <a:pPr>
              <a:lnSpc>
                <a:spcPct val="125000"/>
              </a:lnSpc>
            </a:pPr>
            <a:r>
              <a:rPr lang="en-US" sz="900" dirty="0">
                <a:solidFill>
                  <a:srgbClr val="343E48"/>
                </a:solidFill>
                <a:latin typeface="Arial" panose="020B0604020202020204" pitchFamily="34" charset="0"/>
                <a:cs typeface="Segoe UI Semilight"/>
              </a:rPr>
              <a:t>NC-PAL is a collaboration between the North Carolina Department of Health and Human Services, Duke’s Department of Psychiatry &amp; Behavioral Sciences and the UNC School of Medicine. For information regarding funding, please see the end slide of this presentation.</a:t>
            </a:r>
          </a:p>
        </p:txBody>
      </p:sp>
      <p:pic>
        <p:nvPicPr>
          <p:cNvPr id="28" name="Picture Placeholder 27">
            <a:extLst>
              <a:ext uri="{FF2B5EF4-FFF2-40B4-BE49-F238E27FC236}">
                <a16:creationId xmlns:a16="http://schemas.microsoft.com/office/drawing/2014/main" id="{A62362BF-EE5A-BA7D-8E65-8BEA514FBBB5}"/>
              </a:ext>
            </a:extLst>
          </p:cNvPr>
          <p:cNvPicPr>
            <a:picLocks noGrp="1" noChangeAspect="1"/>
          </p:cNvPicPr>
          <p:nvPr>
            <p:ph type="pic" sz="quarter" idx="16"/>
          </p:nvPr>
        </p:nvPicPr>
        <p:blipFill>
          <a:blip r:embed="rId5"/>
          <a:srcRect/>
          <a:stretch/>
        </p:blipFill>
        <p:spPr/>
      </p:pic>
      <p:pic>
        <p:nvPicPr>
          <p:cNvPr id="26" name="Picture Placeholder 25" descr="A person in a white coat talking on a cell phone&#10;&#10;Description automatically generated">
            <a:extLst>
              <a:ext uri="{FF2B5EF4-FFF2-40B4-BE49-F238E27FC236}">
                <a16:creationId xmlns:a16="http://schemas.microsoft.com/office/drawing/2014/main" id="{B2470F5E-756B-8F8F-E34F-3E0BD66E8244}"/>
              </a:ext>
            </a:extLst>
          </p:cNvPr>
          <p:cNvPicPr>
            <a:picLocks noGrp="1" noChangeAspect="1"/>
          </p:cNvPicPr>
          <p:nvPr>
            <p:ph type="pic" sz="quarter" idx="14"/>
          </p:nvPr>
        </p:nvPicPr>
        <p:blipFill>
          <a:blip r:embed="rId6"/>
          <a:srcRect/>
          <a:stretch>
            <a:fillRect/>
          </a:stretch>
        </p:blipFill>
        <p:spPr>
          <a:xfrm>
            <a:off x="1701886" y="0"/>
            <a:ext cx="1719072" cy="1725168"/>
          </a:xfrm>
        </p:spPr>
      </p:pic>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2D823711-9C30-43B7-98A5-DBBE505D25AE}"/>
              </a:ext>
            </a:extLst>
          </p:cNvPr>
          <p:cNvSpPr txBox="1">
            <a:spLocks/>
          </p:cNvSpPr>
          <p:nvPr/>
        </p:nvSpPr>
        <p:spPr>
          <a:xfrm>
            <a:off x="519113" y="1805583"/>
            <a:ext cx="5718853" cy="3415003"/>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US" sz="2000" dirty="0"/>
              <a:t>Our Lunch &amp; Learn series provides conversations on supporting your patients’ mental health needs. </a:t>
            </a:r>
          </a:p>
          <a:p>
            <a:pPr>
              <a:buFont typeface="Courier New" panose="02070309020205020404" pitchFamily="49" charset="0"/>
              <a:buChar char="o"/>
            </a:pPr>
            <a:r>
              <a:rPr lang="en-US" sz="2000" dirty="0">
                <a:solidFill>
                  <a:srgbClr val="343E48"/>
                </a:solidFill>
              </a:rPr>
              <a:t>Each month, an expert speaker will dive into a topic related to screening, diagnosing, treating, and managing the mental health of pediatric and perinatal patients. </a:t>
            </a:r>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To be notified about upcoming sessions, be sure to sign up for </a:t>
            </a:r>
            <a:r>
              <a:rPr lang="en-US" sz="2000" dirty="0">
                <a:latin typeface="Arial" panose="020B0604020202020204" pitchFamily="34" charset="0"/>
                <a:cs typeface="Arial" panose="020B0604020202020204" pitchFamily="34" charset="0"/>
                <a:hlinkClick r:id="rId3"/>
              </a:rPr>
              <a:t>NC-PAL’s newsletter</a:t>
            </a:r>
            <a:r>
              <a:rPr lang="en-US" sz="2000" dirty="0">
                <a:latin typeface="Arial" panose="020B0604020202020204" pitchFamily="34" charset="0"/>
                <a:cs typeface="Arial" panose="020B0604020202020204" pitchFamily="34" charset="0"/>
              </a:rPr>
              <a:t>!</a:t>
            </a:r>
          </a:p>
          <a:p>
            <a:pPr>
              <a:buFont typeface="Courier New" panose="02070309020205020404" pitchFamily="49" charset="0"/>
              <a:buChar char="o"/>
            </a:pPr>
            <a:endParaRPr lang="en-US" sz="2000" dirty="0">
              <a:solidFill>
                <a:srgbClr val="343E48"/>
              </a:solidFill>
            </a:endParaRPr>
          </a:p>
          <a:p>
            <a:pPr marL="0" indent="0">
              <a:buNone/>
            </a:pPr>
            <a:endParaRPr lang="en-US" sz="1400" dirty="0">
              <a:solidFill>
                <a:srgbClr val="343E48"/>
              </a:solidFill>
            </a:endParaRPr>
          </a:p>
          <a:p>
            <a:endParaRPr lang="en-US" dirty="0"/>
          </a:p>
        </p:txBody>
      </p:sp>
      <p:sp>
        <p:nvSpPr>
          <p:cNvPr id="8" name="Title 2">
            <a:extLst>
              <a:ext uri="{FF2B5EF4-FFF2-40B4-BE49-F238E27FC236}">
                <a16:creationId xmlns:a16="http://schemas.microsoft.com/office/drawing/2014/main" id="{B6B324ED-A148-4C4E-A1B0-008BC4B63633}"/>
              </a:ext>
            </a:extLst>
          </p:cNvPr>
          <p:cNvSpPr>
            <a:spLocks noGrp="1"/>
          </p:cNvSpPr>
          <p:nvPr>
            <p:ph type="title"/>
          </p:nvPr>
        </p:nvSpPr>
        <p:spPr>
          <a:xfrm>
            <a:off x="519113" y="273444"/>
            <a:ext cx="11672887" cy="1106836"/>
          </a:xfrm>
        </p:spPr>
        <p:txBody>
          <a:bodyPr>
            <a:normAutofit/>
          </a:bodyPr>
          <a:lstStyle/>
          <a:p>
            <a:r>
              <a:rPr lang="en-US" sz="3600" dirty="0"/>
              <a:t>Lunch &amp; Learn Series</a:t>
            </a:r>
          </a:p>
        </p:txBody>
      </p:sp>
      <p:sp>
        <p:nvSpPr>
          <p:cNvPr id="9" name="Rectangle 8">
            <a:extLst>
              <a:ext uri="{FF2B5EF4-FFF2-40B4-BE49-F238E27FC236}">
                <a16:creationId xmlns:a16="http://schemas.microsoft.com/office/drawing/2014/main" id="{E2E395DB-3AA9-4AA3-8472-310B1653604A}"/>
              </a:ext>
            </a:extLst>
          </p:cNvPr>
          <p:cNvSpPr/>
          <p:nvPr/>
        </p:nvSpPr>
        <p:spPr>
          <a:xfrm>
            <a:off x="6517362" y="1805583"/>
            <a:ext cx="5155525" cy="3283631"/>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Aft>
                <a:spcPts val="1200"/>
              </a:spcAft>
            </a:pPr>
            <a:r>
              <a:rPr lang="en-US" sz="2400" dirty="0">
                <a:latin typeface="Arial" panose="020B0604020202020204" pitchFamily="34" charset="0"/>
                <a:cs typeface="Arial" panose="020B0604020202020204" pitchFamily="34" charset="0"/>
              </a:rPr>
              <a:t>Upcoming topics include:</a:t>
            </a:r>
          </a:p>
          <a:p>
            <a:pPr marL="342900" indent="-34290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Engaging and Partnering with Teens to Address Mental Health Concerns</a:t>
            </a:r>
          </a:p>
          <a:p>
            <a:pPr marL="342900" indent="-34290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Eating, Sleeping, &amp; Toileting Concerns in Autism</a:t>
            </a:r>
          </a:p>
          <a:p>
            <a:pPr marL="342900" indent="-34290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Types of Therapy</a:t>
            </a:r>
          </a:p>
          <a:p>
            <a:pPr marL="342900" indent="-34290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Essential Elements that Guide Therapeutic Work with Latino Families</a:t>
            </a:r>
          </a:p>
        </p:txBody>
      </p:sp>
    </p:spTree>
    <p:extLst>
      <p:ext uri="{BB962C8B-B14F-4D97-AF65-F5344CB8AC3E}">
        <p14:creationId xmlns:p14="http://schemas.microsoft.com/office/powerpoint/2010/main" val="3233701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DD11F3-3EAA-4306-9B2B-741267F12718}"/>
              </a:ext>
            </a:extLst>
          </p:cNvPr>
          <p:cNvSpPr/>
          <p:nvPr/>
        </p:nvSpPr>
        <p:spPr>
          <a:xfrm>
            <a:off x="0" y="0"/>
            <a:ext cx="3403679" cy="34242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Placeholder 12">
            <a:extLst>
              <a:ext uri="{FF2B5EF4-FFF2-40B4-BE49-F238E27FC236}">
                <a16:creationId xmlns:a16="http://schemas.microsoft.com/office/drawing/2014/main" id="{D5CF401E-AA40-4618-995D-0FC1EA80F150}"/>
              </a:ext>
            </a:extLst>
          </p:cNvPr>
          <p:cNvPicPr>
            <a:picLocks noGrp="1" noChangeAspect="1"/>
          </p:cNvPicPr>
          <p:nvPr>
            <p:ph type="pic" sz="quarter" idx="14"/>
          </p:nvPr>
        </p:nvPicPr>
        <p:blipFill rotWithShape="1">
          <a:blip r:embed="rId3"/>
          <a:srcRect t="341" b="341"/>
          <a:stretch/>
        </p:blipFill>
        <p:spPr>
          <a:xfrm>
            <a:off x="3433763" y="3443288"/>
            <a:ext cx="3429000" cy="3424237"/>
          </a:xfrm>
        </p:spPr>
      </p:pic>
      <p:sp>
        <p:nvSpPr>
          <p:cNvPr id="18" name="Title 9">
            <a:extLst>
              <a:ext uri="{FF2B5EF4-FFF2-40B4-BE49-F238E27FC236}">
                <a16:creationId xmlns:a16="http://schemas.microsoft.com/office/drawing/2014/main" id="{882BA717-77F9-4C9A-9705-C2F6460CF9F7}"/>
              </a:ext>
            </a:extLst>
          </p:cNvPr>
          <p:cNvSpPr>
            <a:spLocks noGrp="1"/>
          </p:cNvSpPr>
          <p:nvPr>
            <p:ph type="title"/>
          </p:nvPr>
        </p:nvSpPr>
        <p:spPr>
          <a:xfrm>
            <a:off x="7453161" y="2321583"/>
            <a:ext cx="3911600" cy="2233122"/>
          </a:xfrm>
        </p:spPr>
        <p:txBody>
          <a:bodyPr/>
          <a:lstStyle/>
          <a:p>
            <a:r>
              <a:rPr lang="en-US" dirty="0"/>
              <a:t>Find more resources at</a:t>
            </a:r>
            <a:br>
              <a:rPr lang="en-US" dirty="0"/>
            </a:br>
            <a:r>
              <a:rPr lang="en-US" dirty="0"/>
              <a:t>ncpal.org</a:t>
            </a:r>
          </a:p>
        </p:txBody>
      </p:sp>
    </p:spTree>
    <p:extLst>
      <p:ext uri="{BB962C8B-B14F-4D97-AF65-F5344CB8AC3E}">
        <p14:creationId xmlns:p14="http://schemas.microsoft.com/office/powerpoint/2010/main" val="1174688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0116F-B73A-41DD-8418-3349B6191C1A}"/>
              </a:ext>
            </a:extLst>
          </p:cNvPr>
          <p:cNvSpPr>
            <a:spLocks noGrp="1"/>
          </p:cNvSpPr>
          <p:nvPr>
            <p:ph type="title"/>
          </p:nvPr>
        </p:nvSpPr>
        <p:spPr/>
        <p:txBody>
          <a:bodyPr/>
          <a:lstStyle/>
          <a:p>
            <a:r>
              <a:rPr lang="en-US" dirty="0"/>
              <a:t>  </a:t>
            </a:r>
          </a:p>
        </p:txBody>
      </p:sp>
      <p:sp>
        <p:nvSpPr>
          <p:cNvPr id="12" name="TextBox 11">
            <a:extLst>
              <a:ext uri="{FF2B5EF4-FFF2-40B4-BE49-F238E27FC236}">
                <a16:creationId xmlns:a16="http://schemas.microsoft.com/office/drawing/2014/main" id="{1CCF1879-FB2C-4A6B-B25F-D751E3FE7FE1}"/>
              </a:ext>
            </a:extLst>
          </p:cNvPr>
          <p:cNvSpPr txBox="1"/>
          <p:nvPr/>
        </p:nvSpPr>
        <p:spPr>
          <a:xfrm>
            <a:off x="3525398" y="583894"/>
            <a:ext cx="7634689" cy="1754326"/>
          </a:xfrm>
          <a:prstGeom prst="rect">
            <a:avLst/>
          </a:prstGeom>
          <a:noFill/>
        </p:spPr>
        <p:txBody>
          <a:bodyPr wrap="square" rtlCol="0">
            <a:spAutoFit/>
          </a:bodyPr>
          <a:lstStyle/>
          <a:p>
            <a:pPr algn="ctr"/>
            <a:r>
              <a:rPr lang="en-US" sz="3600" dirty="0">
                <a:solidFill>
                  <a:schemeClr val="accent2">
                    <a:lumMod val="75000"/>
                  </a:schemeClr>
                </a:solidFill>
              </a:rPr>
              <a:t>One QR code can let you do 4 things:</a:t>
            </a:r>
          </a:p>
          <a:p>
            <a:pPr algn="ctr"/>
            <a:r>
              <a:rPr lang="en-US" dirty="0"/>
              <a:t>Fill out the NC-PAL interest form: 30 seconds</a:t>
            </a:r>
          </a:p>
          <a:p>
            <a:pPr algn="ctr"/>
            <a:r>
              <a:rPr lang="en-US" dirty="0"/>
              <a:t>Add NC-PAL to your contacts: 2 seconds</a:t>
            </a:r>
          </a:p>
          <a:p>
            <a:pPr algn="ctr"/>
            <a:r>
              <a:rPr lang="en-US" dirty="0"/>
              <a:t>Enroll in NC-PAL: 3 minutes, tops</a:t>
            </a:r>
          </a:p>
          <a:p>
            <a:pPr algn="ctr"/>
            <a:r>
              <a:rPr lang="en-US" dirty="0"/>
              <a:t>Sign up for the NC-PAL REACH PPP Training: 3 minutes, tops</a:t>
            </a:r>
          </a:p>
        </p:txBody>
      </p:sp>
      <p:pic>
        <p:nvPicPr>
          <p:cNvPr id="5" name="Picture Placeholder 17">
            <a:extLst>
              <a:ext uri="{FF2B5EF4-FFF2-40B4-BE49-F238E27FC236}">
                <a16:creationId xmlns:a16="http://schemas.microsoft.com/office/drawing/2014/main" id="{F9189618-72A3-4380-8DFF-34796E7B6506}"/>
              </a:ext>
            </a:extLst>
          </p:cNvPr>
          <p:cNvPicPr>
            <a:picLocks noGrp="1" noChangeAspect="1"/>
          </p:cNvPicPr>
          <p:nvPr>
            <p:ph type="pic" sz="quarter" idx="10"/>
          </p:nvPr>
        </p:nvPicPr>
        <p:blipFill rotWithShape="1">
          <a:blip r:embed="rId3"/>
          <a:srcRect l="38167" t="25877" r="33963" b="7025"/>
          <a:stretch/>
        </p:blipFill>
        <p:spPr>
          <a:xfrm>
            <a:off x="5497417" y="2431191"/>
            <a:ext cx="3357625" cy="4304287"/>
          </a:xfrm>
        </p:spPr>
      </p:pic>
    </p:spTree>
    <p:extLst>
      <p:ext uri="{BB962C8B-B14F-4D97-AF65-F5344CB8AC3E}">
        <p14:creationId xmlns:p14="http://schemas.microsoft.com/office/powerpoint/2010/main" val="3571583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1226B259-02B0-D61B-BAA8-7A52C71FB54F}"/>
              </a:ext>
            </a:extLst>
          </p:cNvPr>
          <p:cNvPicPr>
            <a:picLocks noGrp="1" noChangeAspect="1"/>
          </p:cNvPicPr>
          <p:nvPr>
            <p:ph type="pic" sz="quarter" idx="17"/>
          </p:nvPr>
        </p:nvPicPr>
        <p:blipFill>
          <a:blip r:embed="rId2"/>
          <a:srcRect l="16471" r="16471"/>
          <a:stretch/>
        </p:blipFill>
        <p:spPr/>
      </p:pic>
      <p:pic>
        <p:nvPicPr>
          <p:cNvPr id="26" name="Picture Placeholder 25">
            <a:extLst>
              <a:ext uri="{FF2B5EF4-FFF2-40B4-BE49-F238E27FC236}">
                <a16:creationId xmlns:a16="http://schemas.microsoft.com/office/drawing/2014/main" id="{E1BEEBF4-54AC-F346-1019-C2EEF980B2C2}"/>
              </a:ext>
            </a:extLst>
          </p:cNvPr>
          <p:cNvPicPr>
            <a:picLocks noGrp="1" noChangeAspect="1"/>
          </p:cNvPicPr>
          <p:nvPr>
            <p:ph type="pic" sz="quarter" idx="18"/>
          </p:nvPr>
        </p:nvPicPr>
        <p:blipFill rotWithShape="1">
          <a:blip r:embed="rId3"/>
          <a:srcRect l="3972" r="30132"/>
          <a:stretch/>
        </p:blipFill>
        <p:spPr>
          <a:xfrm>
            <a:off x="6969252" y="1733044"/>
            <a:ext cx="1735328" cy="1755648"/>
          </a:xfrm>
        </p:spPr>
      </p:pic>
      <p:pic>
        <p:nvPicPr>
          <p:cNvPr id="11" name="Picture 10" descr="Blue letters on a black background&#10;&#10;Description automatically generated">
            <a:extLst>
              <a:ext uri="{FF2B5EF4-FFF2-40B4-BE49-F238E27FC236}">
                <a16:creationId xmlns:a16="http://schemas.microsoft.com/office/drawing/2014/main" id="{A1463C46-568D-B140-957E-B5EEE0DCBDA7}"/>
              </a:ext>
            </a:extLst>
          </p:cNvPr>
          <p:cNvPicPr>
            <a:picLocks noChangeAspect="1"/>
          </p:cNvPicPr>
          <p:nvPr/>
        </p:nvPicPr>
        <p:blipFill>
          <a:blip r:embed="rId4"/>
          <a:stretch>
            <a:fillRect/>
          </a:stretch>
        </p:blipFill>
        <p:spPr>
          <a:xfrm>
            <a:off x="501190" y="3896632"/>
            <a:ext cx="1045759" cy="1045758"/>
          </a:xfrm>
          <a:prstGeom prst="rect">
            <a:avLst/>
          </a:prstGeom>
        </p:spPr>
      </p:pic>
      <p:sp>
        <p:nvSpPr>
          <p:cNvPr id="16" name="TextBox 15">
            <a:extLst>
              <a:ext uri="{FF2B5EF4-FFF2-40B4-BE49-F238E27FC236}">
                <a16:creationId xmlns:a16="http://schemas.microsoft.com/office/drawing/2014/main" id="{8EFEB65D-09A1-8CC2-3A38-FC2ACE49AFC3}"/>
              </a:ext>
            </a:extLst>
          </p:cNvPr>
          <p:cNvSpPr txBox="1"/>
          <p:nvPr/>
        </p:nvSpPr>
        <p:spPr>
          <a:xfrm>
            <a:off x="6723998" y="3867519"/>
            <a:ext cx="5139159" cy="2708434"/>
          </a:xfrm>
          <a:prstGeom prst="rect">
            <a:avLst/>
          </a:prstGeom>
          <a:noFill/>
        </p:spPr>
        <p:txBody>
          <a:bodyPr wrap="square">
            <a:spAutoFit/>
          </a:bodyPr>
          <a:lstStyle/>
          <a:p>
            <a:pPr marL="171450" indent="-171450">
              <a:buFont typeface="Arial" panose="020B0604020202020204" pitchFamily="34" charset="0"/>
              <a:buChar char="•"/>
            </a:pPr>
            <a:r>
              <a:rPr lang="en-US" sz="1000" dirty="0">
                <a:solidFill>
                  <a:srgbClr val="343E48"/>
                </a:solidFill>
                <a:latin typeface="Arial" panose="020B0604020202020204" pitchFamily="34" charset="0"/>
                <a:cs typeface="Segoe UI Semilight"/>
              </a:rPr>
              <a:t>The pediatric program is supported by the Health Resources and Services Administration (HRSA) of the U.S. Department of Health and Human Services (HHS) as part of an award totaling $840,000 through September 2026, with 20% financed by a match from NC DHHS.</a:t>
            </a:r>
          </a:p>
          <a:p>
            <a:pPr marL="171450" indent="-171450">
              <a:buFont typeface="Arial" panose="020B0604020202020204" pitchFamily="34" charset="0"/>
              <a:buChar char="•"/>
            </a:pPr>
            <a:r>
              <a:rPr lang="en-US" sz="1000" dirty="0">
                <a:solidFill>
                  <a:srgbClr val="343E48"/>
                </a:solidFill>
                <a:latin typeface="Arial" panose="020B0604020202020204" pitchFamily="34" charset="0"/>
                <a:cs typeface="Segoe UI Semilight"/>
              </a:rPr>
              <a:t>The perinatal program is supported by the Health Resources and Services Administration (HRSA) of the U.S. Department of Health and Human Services (HHS) as part of an award totaling $4,125,000 through September 2028, with 10% financed by a match from NC DHHS.</a:t>
            </a:r>
          </a:p>
          <a:p>
            <a:pPr marL="171450" indent="-171450">
              <a:buFont typeface="Arial" panose="020B0604020202020204" pitchFamily="34" charset="0"/>
              <a:buChar char="•"/>
            </a:pPr>
            <a:r>
              <a:rPr lang="en-US" sz="1000" dirty="0">
                <a:solidFill>
                  <a:srgbClr val="343E48"/>
                </a:solidFill>
                <a:latin typeface="Arial" panose="020B0604020202020204" pitchFamily="34" charset="0"/>
                <a:cs typeface="Segoe UI Semilight"/>
              </a:rPr>
              <a:t>With the recent passage of the landmark state budget, NC-PAL is receiving additional funding from Medicaid ($2.4 million) and Mental Health Block Grants ($1.7 million) through June 2024.</a:t>
            </a:r>
          </a:p>
          <a:p>
            <a:pPr marL="171450" indent="-171450">
              <a:buFont typeface="Arial" panose="020B0604020202020204" pitchFamily="34" charset="0"/>
              <a:buChar char="•"/>
            </a:pPr>
            <a:r>
              <a:rPr lang="en-US" sz="1000" dirty="0">
                <a:solidFill>
                  <a:srgbClr val="343E48"/>
                </a:solidFill>
                <a:latin typeface="Arial" panose="020B0604020202020204" pitchFamily="34" charset="0"/>
                <a:cs typeface="Segoe UI Semilight"/>
              </a:rPr>
              <a:t>The contents are those of the author(s) and do not necessarily represent the official views of, nor an endorsement, by HRSA, HHS or the U.S. Government.</a:t>
            </a:r>
          </a:p>
          <a:p>
            <a:endParaRPr lang="en-US" sz="1000" dirty="0">
              <a:solidFill>
                <a:srgbClr val="343E48"/>
              </a:solidFill>
              <a:latin typeface="Arial" panose="020B0604020202020204" pitchFamily="34" charset="0"/>
              <a:cs typeface="Segoe UI Semilight"/>
            </a:endParaRPr>
          </a:p>
          <a:p>
            <a:r>
              <a:rPr lang="en-US" sz="1000" dirty="0">
                <a:solidFill>
                  <a:srgbClr val="343E48"/>
                </a:solidFill>
                <a:latin typeface="Arial" panose="020B0604020202020204" pitchFamily="34" charset="0"/>
                <a:cs typeface="Segoe UI Semilight"/>
              </a:rPr>
              <a:t>NC Department of Health and Human Services • Division of Public Health • Division of Child and Family Well-Being • </a:t>
            </a:r>
            <a:r>
              <a:rPr lang="en-US" sz="1000" dirty="0" err="1">
                <a:solidFill>
                  <a:srgbClr val="343E48"/>
                </a:solidFill>
                <a:latin typeface="Arial" panose="020B0604020202020204" pitchFamily="34" charset="0"/>
                <a:cs typeface="Segoe UI Semilight"/>
              </a:rPr>
              <a:t>www.ncdhhs.gov</a:t>
            </a:r>
            <a:r>
              <a:rPr lang="en-US" sz="1000" dirty="0">
                <a:solidFill>
                  <a:srgbClr val="343E48"/>
                </a:solidFill>
                <a:latin typeface="Arial" panose="020B0604020202020204" pitchFamily="34" charset="0"/>
                <a:cs typeface="Segoe UI Semilight"/>
              </a:rPr>
              <a:t> • NCDHHS is an equal opportunity employer and provider.</a:t>
            </a:r>
          </a:p>
        </p:txBody>
      </p:sp>
      <p:sp>
        <p:nvSpPr>
          <p:cNvPr id="19" name="TextBox 18">
            <a:extLst>
              <a:ext uri="{FF2B5EF4-FFF2-40B4-BE49-F238E27FC236}">
                <a16:creationId xmlns:a16="http://schemas.microsoft.com/office/drawing/2014/main" id="{D2854602-C34E-FF17-A8E2-FEE663911507}"/>
              </a:ext>
            </a:extLst>
          </p:cNvPr>
          <p:cNvSpPr txBox="1"/>
          <p:nvPr/>
        </p:nvSpPr>
        <p:spPr>
          <a:xfrm>
            <a:off x="1823871" y="4538333"/>
            <a:ext cx="3569934" cy="338554"/>
          </a:xfrm>
          <a:prstGeom prst="rect">
            <a:avLst/>
          </a:prstGeom>
          <a:noFill/>
        </p:spPr>
        <p:txBody>
          <a:bodyPr wrap="square">
            <a:spAutoFit/>
          </a:bodyPr>
          <a:lstStyle/>
          <a:p>
            <a:r>
              <a:rPr lang="en-US" sz="1600" dirty="0">
                <a:solidFill>
                  <a:srgbClr val="343E48"/>
                </a:solidFill>
                <a:latin typeface="Arial" panose="020B0604020202020204" pitchFamily="34" charset="0"/>
                <a:cs typeface="Segoe UI Semilight"/>
              </a:rPr>
              <a:t>Learn more online at </a:t>
            </a:r>
            <a:r>
              <a:rPr lang="en-US" sz="1600" b="1" dirty="0">
                <a:solidFill>
                  <a:srgbClr val="00A385"/>
                </a:solidFill>
                <a:latin typeface="Arial" panose="020B0604020202020204" pitchFamily="34" charset="0"/>
                <a:cs typeface="Segoe UI Semilight"/>
                <a:hlinkClick r:id="rId5"/>
              </a:rPr>
              <a:t>ncpal.org</a:t>
            </a:r>
            <a:endParaRPr lang="en-US" sz="1600" b="1" dirty="0">
              <a:solidFill>
                <a:srgbClr val="343E48"/>
              </a:solidFill>
              <a:latin typeface="Arial" panose="020B0604020202020204" pitchFamily="34" charset="0"/>
              <a:cs typeface="Segoe UI Semilight"/>
            </a:endParaRPr>
          </a:p>
        </p:txBody>
      </p:sp>
      <p:sp>
        <p:nvSpPr>
          <p:cNvPr id="21" name="Title 12">
            <a:extLst>
              <a:ext uri="{FF2B5EF4-FFF2-40B4-BE49-F238E27FC236}">
                <a16:creationId xmlns:a16="http://schemas.microsoft.com/office/drawing/2014/main" id="{2BC6178D-37E6-E934-88BC-61945D3AFBD9}"/>
              </a:ext>
            </a:extLst>
          </p:cNvPr>
          <p:cNvSpPr txBox="1">
            <a:spLocks/>
          </p:cNvSpPr>
          <p:nvPr/>
        </p:nvSpPr>
        <p:spPr>
          <a:xfrm>
            <a:off x="1812296" y="4166894"/>
            <a:ext cx="3075140" cy="4871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sa Offc Serif Pro" panose="02010504030101020102" pitchFamily="2" charset="0"/>
                <a:ea typeface="+mj-ea"/>
                <a:cs typeface="+mj-cs"/>
              </a:defRPr>
            </a:lvl1pPr>
          </a:lstStyle>
          <a:p>
            <a:r>
              <a:rPr lang="en-US" sz="2600" dirty="0">
                <a:solidFill>
                  <a:srgbClr val="005EB0"/>
                </a:solidFill>
                <a:latin typeface="Georgia" panose="02040502050405020303" pitchFamily="18" charset="0"/>
              </a:rPr>
              <a:t>Thank you!</a:t>
            </a:r>
          </a:p>
        </p:txBody>
      </p:sp>
      <p:sp>
        <p:nvSpPr>
          <p:cNvPr id="24" name="TextBox 23">
            <a:extLst>
              <a:ext uri="{FF2B5EF4-FFF2-40B4-BE49-F238E27FC236}">
                <a16:creationId xmlns:a16="http://schemas.microsoft.com/office/drawing/2014/main" id="{EE2C09E9-D6DB-5262-D7A5-9EBBD9EDD434}"/>
              </a:ext>
            </a:extLst>
          </p:cNvPr>
          <p:cNvSpPr txBox="1"/>
          <p:nvPr/>
        </p:nvSpPr>
        <p:spPr>
          <a:xfrm>
            <a:off x="434797" y="5405108"/>
            <a:ext cx="6094070" cy="1077218"/>
          </a:xfrm>
          <a:prstGeom prst="rect">
            <a:avLst/>
          </a:prstGeom>
          <a:noFill/>
        </p:spPr>
        <p:txBody>
          <a:bodyPr wrap="square" lIns="91440" tIns="45720" rIns="91440" bIns="45720" anchor="t">
            <a:spAutoFit/>
          </a:bodyPr>
          <a:lstStyle/>
          <a:p>
            <a:r>
              <a:rPr lang="en-US" sz="1600" kern="0" dirty="0">
                <a:solidFill>
                  <a:srgbClr val="343E48"/>
                </a:solidFill>
                <a:effectLst/>
                <a:latin typeface="Arial"/>
                <a:ea typeface="Times New Roman" panose="02020603050405020304" pitchFamily="18" charset="0"/>
                <a:cs typeface="Arial"/>
              </a:rPr>
              <a:t>For general </a:t>
            </a:r>
            <a:r>
              <a:rPr lang="en-US" sz="1600" kern="0" dirty="0">
                <a:solidFill>
                  <a:srgbClr val="343E48"/>
                </a:solidFill>
                <a:latin typeface="Arial"/>
                <a:ea typeface="Times New Roman" panose="02020603050405020304" pitchFamily="18" charset="0"/>
                <a:cs typeface="Arial"/>
              </a:rPr>
              <a:t>i</a:t>
            </a:r>
            <a:r>
              <a:rPr lang="en-US" sz="1600" kern="0" dirty="0">
                <a:solidFill>
                  <a:srgbClr val="343E48"/>
                </a:solidFill>
                <a:effectLst/>
                <a:latin typeface="Arial"/>
                <a:ea typeface="Times New Roman" panose="02020603050405020304" pitchFamily="18" charset="0"/>
                <a:cs typeface="Arial"/>
              </a:rPr>
              <a:t>nformation, call us at</a:t>
            </a:r>
            <a:r>
              <a:rPr lang="en-US" sz="1600" kern="0" dirty="0">
                <a:solidFill>
                  <a:srgbClr val="343E48"/>
                </a:solidFill>
                <a:latin typeface="Arial"/>
                <a:ea typeface="Times New Roman" panose="02020603050405020304" pitchFamily="18" charset="0"/>
                <a:cs typeface="Arial"/>
              </a:rPr>
              <a:t> </a:t>
            </a:r>
            <a:r>
              <a:rPr lang="en-US" sz="1600" b="1" kern="0" dirty="0">
                <a:solidFill>
                  <a:srgbClr val="00A385"/>
                </a:solidFill>
                <a:latin typeface="Arial"/>
                <a:ea typeface="Times New Roman" panose="02020603050405020304" pitchFamily="18" charset="0"/>
                <a:cs typeface="Arial"/>
              </a:rPr>
              <a:t>(</a:t>
            </a:r>
            <a:r>
              <a:rPr lang="en-US" sz="1600" b="1" kern="0" dirty="0">
                <a:solidFill>
                  <a:srgbClr val="00A385"/>
                </a:solidFill>
                <a:latin typeface="Arial"/>
                <a:ea typeface="Calibri"/>
                <a:cs typeface="Arial"/>
              </a:rPr>
              <a:t>919) 660-0341</a:t>
            </a:r>
            <a:r>
              <a:rPr lang="en-US" sz="1600" b="1" kern="0" dirty="0">
                <a:solidFill>
                  <a:srgbClr val="00A385"/>
                </a:solidFill>
                <a:latin typeface="Arial"/>
                <a:cs typeface="Arial"/>
              </a:rPr>
              <a:t> </a:t>
            </a:r>
            <a:br>
              <a:rPr lang="en-US" sz="1600" kern="0" dirty="0">
                <a:effectLst/>
                <a:latin typeface="Arial" panose="020B0604020202020204" pitchFamily="34" charset="0"/>
                <a:ea typeface="Times New Roman" panose="02020603050405020304" pitchFamily="18" charset="0"/>
              </a:rPr>
            </a:br>
            <a:r>
              <a:rPr lang="en-US" sz="1600" kern="0" dirty="0">
                <a:solidFill>
                  <a:srgbClr val="343E48"/>
                </a:solidFill>
                <a:effectLst/>
                <a:latin typeface="Arial"/>
                <a:ea typeface="Times New Roman" panose="02020603050405020304" pitchFamily="18" charset="0"/>
                <a:cs typeface="Arial"/>
              </a:rPr>
              <a:t>or send us an email at </a:t>
            </a:r>
            <a:r>
              <a:rPr lang="en-US" sz="1600" b="1" kern="0" dirty="0">
                <a:solidFill>
                  <a:srgbClr val="5F7284"/>
                </a:solidFill>
                <a:effectLst/>
                <a:latin typeface="Arial"/>
                <a:ea typeface="Times New Roman" panose="02020603050405020304" pitchFamily="18" charset="0"/>
                <a:cs typeface="Arial"/>
                <a:hlinkClick r:id="rId6"/>
              </a:rPr>
              <a:t>ncpal@duke.edu </a:t>
            </a:r>
            <a:br>
              <a:rPr lang="en-US" sz="1600" kern="0" dirty="0">
                <a:effectLst/>
                <a:latin typeface="Arial" panose="020B0604020202020204" pitchFamily="34" charset="0"/>
                <a:ea typeface="Times New Roman" panose="02020603050405020304" pitchFamily="18" charset="0"/>
              </a:rPr>
            </a:br>
            <a:br>
              <a:rPr lang="en-US" sz="1600" kern="0" dirty="0">
                <a:effectLst/>
                <a:latin typeface="Arial" panose="020B0604020202020204" pitchFamily="34" charset="0"/>
                <a:ea typeface="Times New Roman" panose="02020603050405020304" pitchFamily="18" charset="0"/>
              </a:rPr>
            </a:br>
            <a:r>
              <a:rPr lang="en-US" sz="1600" kern="0" dirty="0">
                <a:solidFill>
                  <a:srgbClr val="343E48"/>
                </a:solidFill>
                <a:effectLst/>
                <a:latin typeface="Arial"/>
                <a:ea typeface="Times New Roman" panose="02020603050405020304" pitchFamily="18" charset="0"/>
                <a:cs typeface="Arial"/>
              </a:rPr>
              <a:t>DUMC Box 3527, Durham, NC 27710</a:t>
            </a:r>
            <a:endParaRPr lang="en-US" sz="1600">
              <a:solidFill>
                <a:srgbClr val="343E48"/>
              </a:solidFill>
              <a:latin typeface="Arial"/>
              <a:cs typeface="Arial"/>
            </a:endParaRPr>
          </a:p>
        </p:txBody>
      </p:sp>
      <p:cxnSp>
        <p:nvCxnSpPr>
          <p:cNvPr id="25" name="Straight Connector 24">
            <a:extLst>
              <a:ext uri="{FF2B5EF4-FFF2-40B4-BE49-F238E27FC236}">
                <a16:creationId xmlns:a16="http://schemas.microsoft.com/office/drawing/2014/main" id="{CD07CE38-1DE0-8E83-6766-7EDB1381A0C1}"/>
              </a:ext>
            </a:extLst>
          </p:cNvPr>
          <p:cNvCxnSpPr>
            <a:cxnSpLocks/>
          </p:cNvCxnSpPr>
          <p:nvPr/>
        </p:nvCxnSpPr>
        <p:spPr>
          <a:xfrm flipH="1">
            <a:off x="501190" y="5186515"/>
            <a:ext cx="4721558" cy="0"/>
          </a:xfrm>
          <a:prstGeom prst="line">
            <a:avLst/>
          </a:prstGeom>
          <a:ln w="31750">
            <a:solidFill>
              <a:srgbClr val="005EB0">
                <a:alpha val="35000"/>
              </a:srgbClr>
            </a:solidFill>
          </a:ln>
        </p:spPr>
        <p:style>
          <a:lnRef idx="1">
            <a:schemeClr val="accent2"/>
          </a:lnRef>
          <a:fillRef idx="0">
            <a:schemeClr val="accent2"/>
          </a:fillRef>
          <a:effectRef idx="0">
            <a:schemeClr val="accent2"/>
          </a:effectRef>
          <a:fontRef idx="minor">
            <a:schemeClr val="tx1"/>
          </a:fontRef>
        </p:style>
      </p:cxnSp>
      <p:pic>
        <p:nvPicPr>
          <p:cNvPr id="37" name="Picture Placeholder 36" descr="A child sitting on a chair with a person writing on a clipboard&#10;&#10;Description automatically generated">
            <a:extLst>
              <a:ext uri="{FF2B5EF4-FFF2-40B4-BE49-F238E27FC236}">
                <a16:creationId xmlns:a16="http://schemas.microsoft.com/office/drawing/2014/main" id="{DEE080AE-9EE2-A9F0-5889-90C6983AFF03}"/>
              </a:ext>
            </a:extLst>
          </p:cNvPr>
          <p:cNvPicPr>
            <a:picLocks noGrp="1" noChangeAspect="1"/>
          </p:cNvPicPr>
          <p:nvPr>
            <p:ph type="pic" sz="quarter" idx="14"/>
          </p:nvPr>
        </p:nvPicPr>
        <p:blipFill>
          <a:blip r:embed="rId7"/>
          <a:srcRect t="228" b="228"/>
          <a:stretch>
            <a:fillRect/>
          </a:stretch>
        </p:blipFill>
        <p:spPr/>
      </p:pic>
      <p:pic>
        <p:nvPicPr>
          <p:cNvPr id="38" name="Picture Placeholder 25">
            <a:extLst>
              <a:ext uri="{FF2B5EF4-FFF2-40B4-BE49-F238E27FC236}">
                <a16:creationId xmlns:a16="http://schemas.microsoft.com/office/drawing/2014/main" id="{B8064847-0AE7-EE67-3662-7C7F67F6F4AA}"/>
              </a:ext>
            </a:extLst>
          </p:cNvPr>
          <p:cNvPicPr>
            <a:picLocks noChangeAspect="1"/>
          </p:cNvPicPr>
          <p:nvPr/>
        </p:nvPicPr>
        <p:blipFill rotWithShape="1">
          <a:blip r:embed="rId8"/>
          <a:srcRect l="23956" t="1385" r="9802" b="367"/>
          <a:stretch/>
        </p:blipFill>
        <p:spPr>
          <a:xfrm>
            <a:off x="1746504" y="1733044"/>
            <a:ext cx="1735328" cy="1755648"/>
          </a:xfrm>
          <a:custGeom>
            <a:avLst/>
            <a:gdLst>
              <a:gd name="connsiteX0" fmla="*/ 0 w 1719072"/>
              <a:gd name="connsiteY0" fmla="*/ 0 h 1708970"/>
              <a:gd name="connsiteX1" fmla="*/ 1719072 w 1719072"/>
              <a:gd name="connsiteY1" fmla="*/ 0 h 1708970"/>
              <a:gd name="connsiteX2" fmla="*/ 1719072 w 1719072"/>
              <a:gd name="connsiteY2" fmla="*/ 1708970 h 1708970"/>
              <a:gd name="connsiteX3" fmla="*/ 0 w 1719072"/>
              <a:gd name="connsiteY3" fmla="*/ 1708970 h 1708970"/>
            </a:gdLst>
            <a:ahLst/>
            <a:cxnLst>
              <a:cxn ang="0">
                <a:pos x="connsiteX0" y="connsiteY0"/>
              </a:cxn>
              <a:cxn ang="0">
                <a:pos x="connsiteX1" y="connsiteY1"/>
              </a:cxn>
              <a:cxn ang="0">
                <a:pos x="connsiteX2" y="connsiteY2"/>
              </a:cxn>
              <a:cxn ang="0">
                <a:pos x="connsiteX3" y="connsiteY3"/>
              </a:cxn>
            </a:cxnLst>
            <a:rect l="l" t="t" r="r" b="b"/>
            <a:pathLst>
              <a:path w="1719072" h="1708970">
                <a:moveTo>
                  <a:pt x="0" y="0"/>
                </a:moveTo>
                <a:lnTo>
                  <a:pt x="1719072" y="0"/>
                </a:lnTo>
                <a:lnTo>
                  <a:pt x="1719072" y="1708970"/>
                </a:lnTo>
                <a:lnTo>
                  <a:pt x="0" y="1708970"/>
                </a:lnTo>
                <a:close/>
              </a:path>
            </a:pathLst>
          </a:custGeom>
        </p:spPr>
      </p:pic>
    </p:spTree>
    <p:extLst>
      <p:ext uri="{BB962C8B-B14F-4D97-AF65-F5344CB8AC3E}">
        <p14:creationId xmlns:p14="http://schemas.microsoft.com/office/powerpoint/2010/main" val="2536718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011090F-969E-4628-A9DC-EA664327A9D3}"/>
              </a:ext>
            </a:extLst>
          </p:cNvPr>
          <p:cNvSpPr/>
          <p:nvPr/>
        </p:nvSpPr>
        <p:spPr>
          <a:xfrm>
            <a:off x="970326" y="561610"/>
            <a:ext cx="10251347" cy="2386145"/>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1E7C341-CB91-4762-9700-3ACC5CCDF06A}"/>
              </a:ext>
            </a:extLst>
          </p:cNvPr>
          <p:cNvSpPr/>
          <p:nvPr/>
        </p:nvSpPr>
        <p:spPr>
          <a:xfrm>
            <a:off x="970326" y="3069179"/>
            <a:ext cx="10251347" cy="2386145"/>
          </a:xfrm>
          <a:prstGeom prst="rect">
            <a:avLst/>
          </a:prstGeom>
          <a:solidFill>
            <a:schemeClr val="accent3">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EC96C14-B0B6-4355-A226-6719B671D402}"/>
              </a:ext>
            </a:extLst>
          </p:cNvPr>
          <p:cNvSpPr txBox="1"/>
          <p:nvPr/>
        </p:nvSpPr>
        <p:spPr>
          <a:xfrm>
            <a:off x="3619848" y="662613"/>
            <a:ext cx="7601825" cy="2246769"/>
          </a:xfrm>
          <a:prstGeom prst="rect">
            <a:avLst/>
          </a:prstGeom>
          <a:noFill/>
        </p:spPr>
        <p:txBody>
          <a:bodyPr wrap="square" lIns="91440" tIns="45720" rIns="91440" bIns="45720" rtlCol="0" anchor="t">
            <a:spAutoFit/>
          </a:bodyPr>
          <a:lstStyle/>
          <a:p>
            <a:r>
              <a:rPr lang="en-US" sz="2800" b="1" kern="1200" spc="-50" baseline="0" dirty="0">
                <a:solidFill>
                  <a:schemeClr val="bg1"/>
                </a:solidFill>
                <a:latin typeface="Arial"/>
                <a:cs typeface="Arial"/>
              </a:rPr>
              <a:t>NC-PAL</a:t>
            </a:r>
            <a:r>
              <a:rPr lang="en-US" sz="2800" b="1" spc="-50" dirty="0">
                <a:solidFill>
                  <a:schemeClr val="bg1"/>
                </a:solidFill>
                <a:latin typeface="Arial"/>
                <a:cs typeface="Arial"/>
              </a:rPr>
              <a:t> </a:t>
            </a:r>
            <a:r>
              <a:rPr lang="en-US" sz="2800" dirty="0">
                <a:latin typeface="Arial"/>
                <a:cs typeface="Arial"/>
              </a:rPr>
              <a:t>aims to build the mental health knowledge base and capacity of clinical and social service providers in North Carolina to meet the mental health needs of </a:t>
            </a:r>
            <a:r>
              <a:rPr lang="en-US" sz="2800" b="1" dirty="0">
                <a:solidFill>
                  <a:srgbClr val="1F2578"/>
                </a:solidFill>
                <a:latin typeface="Arial"/>
                <a:cs typeface="Arial"/>
              </a:rPr>
              <a:t>youth</a:t>
            </a:r>
            <a:r>
              <a:rPr lang="en-US" sz="2800" dirty="0">
                <a:latin typeface="Arial"/>
                <a:cs typeface="Arial"/>
              </a:rPr>
              <a:t> and </a:t>
            </a:r>
            <a:r>
              <a:rPr lang="en-US" sz="2800" b="1" dirty="0">
                <a:solidFill>
                  <a:srgbClr val="1F2578"/>
                </a:solidFill>
                <a:latin typeface="Arial"/>
                <a:cs typeface="Arial"/>
              </a:rPr>
              <a:t>families</a:t>
            </a:r>
            <a:r>
              <a:rPr lang="en-US" sz="2800" dirty="0">
                <a:latin typeface="Arial"/>
                <a:cs typeface="Arial"/>
              </a:rPr>
              <a:t>.</a:t>
            </a:r>
            <a:r>
              <a:rPr lang="en-US" sz="2800" spc="-50" dirty="0">
                <a:latin typeface="Arial"/>
                <a:cs typeface="Arial"/>
              </a:rPr>
              <a:t> </a:t>
            </a:r>
            <a:endParaRPr lang="en-US" sz="2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AFBCC2C-5276-4950-81AC-E47A97B7A96B}"/>
              </a:ext>
            </a:extLst>
          </p:cNvPr>
          <p:cNvSpPr txBox="1"/>
          <p:nvPr/>
        </p:nvSpPr>
        <p:spPr>
          <a:xfrm>
            <a:off x="3582796" y="3170455"/>
            <a:ext cx="7638877" cy="2246769"/>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NC-MATTERS</a:t>
            </a:r>
            <a:r>
              <a:rPr lang="en-US" sz="2800" dirty="0">
                <a:latin typeface="Arial" panose="020B0604020202020204" pitchFamily="34" charset="0"/>
                <a:cs typeface="Arial" panose="020B0604020202020204" pitchFamily="34" charset="0"/>
              </a:rPr>
              <a:t>, an NC-PAL partner program, supports health care providers in effectively screening, assessing and treating behavioral health concerns in </a:t>
            </a:r>
            <a:r>
              <a:rPr lang="en-US" sz="2800" b="1" dirty="0">
                <a:solidFill>
                  <a:srgbClr val="00A385"/>
                </a:solidFill>
                <a:latin typeface="Arial" panose="020B0604020202020204" pitchFamily="34" charset="0"/>
                <a:cs typeface="Arial" panose="020B0604020202020204" pitchFamily="34" charset="0"/>
              </a:rPr>
              <a:t>pregnant</a:t>
            </a:r>
            <a:r>
              <a:rPr lang="en-US" sz="2800" dirty="0">
                <a:latin typeface="Arial" panose="020B0604020202020204" pitchFamily="34" charset="0"/>
                <a:cs typeface="Arial" panose="020B0604020202020204" pitchFamily="34" charset="0"/>
              </a:rPr>
              <a:t> and </a:t>
            </a:r>
            <a:r>
              <a:rPr lang="en-US" sz="2800" b="1" dirty="0">
                <a:solidFill>
                  <a:srgbClr val="00A385"/>
                </a:solidFill>
                <a:latin typeface="Arial" panose="020B0604020202020204" pitchFamily="34" charset="0"/>
                <a:cs typeface="Arial" panose="020B0604020202020204" pitchFamily="34" charset="0"/>
              </a:rPr>
              <a:t>postpartum</a:t>
            </a:r>
            <a:r>
              <a:rPr lang="en-US" sz="2800" dirty="0">
                <a:latin typeface="Arial" panose="020B0604020202020204" pitchFamily="34" charset="0"/>
                <a:cs typeface="Arial" panose="020B0604020202020204" pitchFamily="34" charset="0"/>
              </a:rPr>
              <a:t> patients. </a:t>
            </a:r>
          </a:p>
        </p:txBody>
      </p:sp>
      <p:pic>
        <p:nvPicPr>
          <p:cNvPr id="17" name="Picture 16">
            <a:extLst>
              <a:ext uri="{FF2B5EF4-FFF2-40B4-BE49-F238E27FC236}">
                <a16:creationId xmlns:a16="http://schemas.microsoft.com/office/drawing/2014/main" id="{845FE391-530E-4CAF-981D-39CCE92A9ECF}"/>
              </a:ext>
            </a:extLst>
          </p:cNvPr>
          <p:cNvPicPr>
            <a:picLocks noChangeAspect="1"/>
          </p:cNvPicPr>
          <p:nvPr/>
        </p:nvPicPr>
        <p:blipFill>
          <a:blip r:embed="rId3"/>
          <a:stretch>
            <a:fillRect/>
          </a:stretch>
        </p:blipFill>
        <p:spPr>
          <a:xfrm>
            <a:off x="1451294" y="956344"/>
            <a:ext cx="1702259" cy="1709479"/>
          </a:xfrm>
          <a:prstGeom prst="rect">
            <a:avLst/>
          </a:prstGeom>
        </p:spPr>
      </p:pic>
      <p:pic>
        <p:nvPicPr>
          <p:cNvPr id="18" name="Picture 17">
            <a:extLst>
              <a:ext uri="{FF2B5EF4-FFF2-40B4-BE49-F238E27FC236}">
                <a16:creationId xmlns:a16="http://schemas.microsoft.com/office/drawing/2014/main" id="{A8CD5B24-F3D1-4FC5-BC33-28BDE8062E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040" y="3380699"/>
            <a:ext cx="2323043" cy="1638520"/>
          </a:xfrm>
          <a:prstGeom prst="rect">
            <a:avLst/>
          </a:prstGeom>
        </p:spPr>
      </p:pic>
      <p:pic>
        <p:nvPicPr>
          <p:cNvPr id="19" name="Picture 18" descr="Text&#10;&#10;Description automatically generated">
            <a:extLst>
              <a:ext uri="{FF2B5EF4-FFF2-40B4-BE49-F238E27FC236}">
                <a16:creationId xmlns:a16="http://schemas.microsoft.com/office/drawing/2014/main" id="{E10847F7-0AEE-4CA9-8632-CC6BD89AF4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8074" y="5635202"/>
            <a:ext cx="2633709" cy="927462"/>
          </a:xfrm>
          <a:prstGeom prst="rect">
            <a:avLst/>
          </a:prstGeom>
        </p:spPr>
      </p:pic>
      <p:sp>
        <p:nvSpPr>
          <p:cNvPr id="22" name="Rectangle 21">
            <a:extLst>
              <a:ext uri="{FF2B5EF4-FFF2-40B4-BE49-F238E27FC236}">
                <a16:creationId xmlns:a16="http://schemas.microsoft.com/office/drawing/2014/main" id="{62E5C12C-FE39-4305-AB34-42F7FCCD09E7}"/>
              </a:ext>
            </a:extLst>
          </p:cNvPr>
          <p:cNvSpPr/>
          <p:nvPr/>
        </p:nvSpPr>
        <p:spPr>
          <a:xfrm>
            <a:off x="5233827" y="5931355"/>
            <a:ext cx="5839641" cy="335156"/>
          </a:xfrm>
          <a:prstGeom prst="rect">
            <a:avLst/>
          </a:prstGeom>
        </p:spPr>
        <p:txBody>
          <a:bodyPr wrap="square">
            <a:spAutoFit/>
          </a:bodyPr>
          <a:lstStyle/>
          <a:p>
            <a:pPr>
              <a:lnSpc>
                <a:spcPct val="150000"/>
              </a:lnSpc>
            </a:pPr>
            <a:r>
              <a:rPr lang="en-US" sz="1200" i="1" spc="-50" dirty="0">
                <a:latin typeface="Arial" panose="020B0604020202020204" pitchFamily="34" charset="0"/>
                <a:ea typeface="+mj-ea"/>
                <a:cs typeface="Arial" panose="020B0604020202020204" pitchFamily="34" charset="0"/>
              </a:rPr>
              <a:t>Both programs are supported by the NC Department of Health and Human Services </a:t>
            </a:r>
          </a:p>
        </p:txBody>
      </p:sp>
    </p:spTree>
    <p:extLst>
      <p:ext uri="{BB962C8B-B14F-4D97-AF65-F5344CB8AC3E}">
        <p14:creationId xmlns:p14="http://schemas.microsoft.com/office/powerpoint/2010/main" val="4260978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445152-2797-E47F-77E8-74ED80F1D0E0}"/>
              </a:ext>
            </a:extLst>
          </p:cNvPr>
          <p:cNvSpPr>
            <a:spLocks noGrp="1"/>
          </p:cNvSpPr>
          <p:nvPr>
            <p:ph sz="quarter" idx="10"/>
          </p:nvPr>
        </p:nvSpPr>
        <p:spPr>
          <a:xfrm>
            <a:off x="838200" y="1650378"/>
            <a:ext cx="4514385" cy="4588728"/>
          </a:xfrm>
        </p:spPr>
        <p:txBody>
          <a:bodyPr>
            <a:normAutofit/>
          </a:bodyPr>
          <a:lstStyle/>
          <a:p>
            <a:r>
              <a:rPr lang="en-US" sz="2000" dirty="0"/>
              <a:t>All but 4 counties in North Carolina face a shortage of mental health professionals.</a:t>
            </a:r>
          </a:p>
          <a:p>
            <a:r>
              <a:rPr lang="en-US" sz="2000" dirty="0"/>
              <a:t>Primary care providers (PCPs) are often the only clinicians available to diagnose and treat pediatric &amp; perinatal mental illness. </a:t>
            </a:r>
          </a:p>
          <a:p>
            <a:r>
              <a:rPr lang="en-US" sz="2000" dirty="0"/>
              <a:t>Surveys of these clinicians have identified gaps in training and comfort with managing mental health care.</a:t>
            </a:r>
          </a:p>
        </p:txBody>
      </p:sp>
      <p:sp>
        <p:nvSpPr>
          <p:cNvPr id="3" name="Title 2">
            <a:extLst>
              <a:ext uri="{FF2B5EF4-FFF2-40B4-BE49-F238E27FC236}">
                <a16:creationId xmlns:a16="http://schemas.microsoft.com/office/drawing/2014/main" id="{59415E1F-2ACF-EAF3-9459-877FC11A744D}"/>
              </a:ext>
            </a:extLst>
          </p:cNvPr>
          <p:cNvSpPr>
            <a:spLocks noGrp="1"/>
          </p:cNvSpPr>
          <p:nvPr>
            <p:ph type="title"/>
          </p:nvPr>
        </p:nvSpPr>
        <p:spPr/>
        <p:txBody>
          <a:bodyPr>
            <a:normAutofit/>
          </a:bodyPr>
          <a:lstStyle/>
          <a:p>
            <a:r>
              <a:rPr lang="en-US" dirty="0"/>
              <a:t>NC Mental Health Professional Shortage</a:t>
            </a:r>
          </a:p>
        </p:txBody>
      </p:sp>
      <p:pic>
        <p:nvPicPr>
          <p:cNvPr id="4" name="Picture 3">
            <a:extLst>
              <a:ext uri="{FF2B5EF4-FFF2-40B4-BE49-F238E27FC236}">
                <a16:creationId xmlns:a16="http://schemas.microsoft.com/office/drawing/2014/main" id="{0B32551F-32DC-931C-8A24-96DFEA11D879}"/>
              </a:ext>
            </a:extLst>
          </p:cNvPr>
          <p:cNvPicPr>
            <a:picLocks noChangeAspect="1"/>
          </p:cNvPicPr>
          <p:nvPr/>
        </p:nvPicPr>
        <p:blipFill>
          <a:blip r:embed="rId3"/>
          <a:stretch>
            <a:fillRect/>
          </a:stretch>
        </p:blipFill>
        <p:spPr>
          <a:xfrm>
            <a:off x="9021337" y="2260877"/>
            <a:ext cx="988781" cy="342930"/>
          </a:xfrm>
          <a:prstGeom prst="rect">
            <a:avLst/>
          </a:prstGeom>
        </p:spPr>
      </p:pic>
      <p:pic>
        <p:nvPicPr>
          <p:cNvPr id="6" name="Picture 5" descr="A map of the state of north carolina&#10;&#10;Description automatically generated">
            <a:extLst>
              <a:ext uri="{FF2B5EF4-FFF2-40B4-BE49-F238E27FC236}">
                <a16:creationId xmlns:a16="http://schemas.microsoft.com/office/drawing/2014/main" id="{2671CD94-80F2-27FE-F332-FE2276C7A525}"/>
              </a:ext>
            </a:extLst>
          </p:cNvPr>
          <p:cNvPicPr>
            <a:picLocks noChangeAspect="1"/>
          </p:cNvPicPr>
          <p:nvPr/>
        </p:nvPicPr>
        <p:blipFill>
          <a:blip r:embed="rId4"/>
          <a:stretch>
            <a:fillRect/>
          </a:stretch>
        </p:blipFill>
        <p:spPr>
          <a:xfrm>
            <a:off x="5692696" y="2726470"/>
            <a:ext cx="6016084" cy="2347015"/>
          </a:xfrm>
          <a:prstGeom prst="rect">
            <a:avLst/>
          </a:prstGeom>
        </p:spPr>
      </p:pic>
    </p:spTree>
    <p:extLst>
      <p:ext uri="{BB962C8B-B14F-4D97-AF65-F5344CB8AC3E}">
        <p14:creationId xmlns:p14="http://schemas.microsoft.com/office/powerpoint/2010/main" val="3904294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415E1F-2ACF-EAF3-9459-877FC11A744D}"/>
              </a:ext>
            </a:extLst>
          </p:cNvPr>
          <p:cNvSpPr>
            <a:spLocks noGrp="1"/>
          </p:cNvSpPr>
          <p:nvPr>
            <p:ph type="title"/>
          </p:nvPr>
        </p:nvSpPr>
        <p:spPr/>
        <p:txBody>
          <a:bodyPr>
            <a:normAutofit fontScale="90000"/>
          </a:bodyPr>
          <a:lstStyle/>
          <a:p>
            <a:r>
              <a:rPr lang="en-US" dirty="0"/>
              <a:t>National Network of Child </a:t>
            </a:r>
            <a:br>
              <a:rPr lang="en-US" dirty="0"/>
            </a:br>
            <a:r>
              <a:rPr lang="en-US" dirty="0"/>
              <a:t>Psychiatry Access Programs (NNCPAP)</a:t>
            </a:r>
          </a:p>
        </p:txBody>
      </p:sp>
      <p:pic>
        <p:nvPicPr>
          <p:cNvPr id="9" name="Picture 8">
            <a:extLst>
              <a:ext uri="{FF2B5EF4-FFF2-40B4-BE49-F238E27FC236}">
                <a16:creationId xmlns:a16="http://schemas.microsoft.com/office/drawing/2014/main" id="{5006C722-E612-4C61-833B-9053BF61A4AE}"/>
              </a:ext>
            </a:extLst>
          </p:cNvPr>
          <p:cNvPicPr>
            <a:picLocks noChangeAspect="1"/>
          </p:cNvPicPr>
          <p:nvPr/>
        </p:nvPicPr>
        <p:blipFill rotWithShape="1">
          <a:blip r:embed="rId3"/>
          <a:srcRect l="8432" b="12922"/>
          <a:stretch/>
        </p:blipFill>
        <p:spPr>
          <a:xfrm>
            <a:off x="2747962" y="1872939"/>
            <a:ext cx="6696075" cy="4255122"/>
          </a:xfrm>
          <a:prstGeom prst="rect">
            <a:avLst/>
          </a:prstGeom>
        </p:spPr>
      </p:pic>
      <p:pic>
        <p:nvPicPr>
          <p:cNvPr id="11" name="Picture 10">
            <a:extLst>
              <a:ext uri="{FF2B5EF4-FFF2-40B4-BE49-F238E27FC236}">
                <a16:creationId xmlns:a16="http://schemas.microsoft.com/office/drawing/2014/main" id="{A0A79B25-4AC8-4F99-95A8-9111A86377D7}"/>
              </a:ext>
            </a:extLst>
          </p:cNvPr>
          <p:cNvPicPr>
            <a:picLocks noChangeAspect="1"/>
          </p:cNvPicPr>
          <p:nvPr/>
        </p:nvPicPr>
        <p:blipFill rotWithShape="1">
          <a:blip r:embed="rId4"/>
          <a:srcRect l="7029"/>
          <a:stretch/>
        </p:blipFill>
        <p:spPr>
          <a:xfrm>
            <a:off x="9301161" y="3539495"/>
            <a:ext cx="2771776" cy="742950"/>
          </a:xfrm>
          <a:prstGeom prst="rect">
            <a:avLst/>
          </a:prstGeom>
        </p:spPr>
      </p:pic>
      <p:pic>
        <p:nvPicPr>
          <p:cNvPr id="13" name="Picture 12">
            <a:extLst>
              <a:ext uri="{FF2B5EF4-FFF2-40B4-BE49-F238E27FC236}">
                <a16:creationId xmlns:a16="http://schemas.microsoft.com/office/drawing/2014/main" id="{BEBDD8A9-BAE1-45C8-9C94-D3D0D55F238A}"/>
              </a:ext>
            </a:extLst>
          </p:cNvPr>
          <p:cNvPicPr>
            <a:picLocks noChangeAspect="1"/>
          </p:cNvPicPr>
          <p:nvPr/>
        </p:nvPicPr>
        <p:blipFill rotWithShape="1">
          <a:blip r:embed="rId5"/>
          <a:srcRect l="3988"/>
          <a:stretch/>
        </p:blipFill>
        <p:spPr>
          <a:xfrm>
            <a:off x="9301161" y="4133531"/>
            <a:ext cx="2981325" cy="571500"/>
          </a:xfrm>
          <a:prstGeom prst="rect">
            <a:avLst/>
          </a:prstGeom>
        </p:spPr>
      </p:pic>
      <p:pic>
        <p:nvPicPr>
          <p:cNvPr id="15" name="Picture 14">
            <a:extLst>
              <a:ext uri="{FF2B5EF4-FFF2-40B4-BE49-F238E27FC236}">
                <a16:creationId xmlns:a16="http://schemas.microsoft.com/office/drawing/2014/main" id="{1D2588F5-F26F-4428-A0AA-6929A1A334DC}"/>
              </a:ext>
            </a:extLst>
          </p:cNvPr>
          <p:cNvPicPr>
            <a:picLocks noChangeAspect="1"/>
          </p:cNvPicPr>
          <p:nvPr/>
        </p:nvPicPr>
        <p:blipFill rotWithShape="1">
          <a:blip r:embed="rId6"/>
          <a:srcRect l="4546"/>
          <a:stretch/>
        </p:blipFill>
        <p:spPr>
          <a:xfrm>
            <a:off x="9301161" y="4627028"/>
            <a:ext cx="2600326" cy="571500"/>
          </a:xfrm>
          <a:prstGeom prst="rect">
            <a:avLst/>
          </a:prstGeom>
        </p:spPr>
      </p:pic>
      <p:sp>
        <p:nvSpPr>
          <p:cNvPr id="16" name="TextBox 15">
            <a:extLst>
              <a:ext uri="{FF2B5EF4-FFF2-40B4-BE49-F238E27FC236}">
                <a16:creationId xmlns:a16="http://schemas.microsoft.com/office/drawing/2014/main" id="{5D0450FD-8352-4BCA-9D54-DA0C86048B84}"/>
              </a:ext>
            </a:extLst>
          </p:cNvPr>
          <p:cNvSpPr txBox="1"/>
          <p:nvPr/>
        </p:nvSpPr>
        <p:spPr>
          <a:xfrm>
            <a:off x="695325" y="6405243"/>
            <a:ext cx="2608406" cy="461665"/>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hlinkClick r:id="rId7"/>
              </a:rPr>
              <a:t>https://nncpap.org/map</a:t>
            </a:r>
            <a:r>
              <a:rPr lang="en-US" sz="1200" dirty="0">
                <a:latin typeface="Arial" panose="020B0604020202020204" pitchFamily="34" charset="0"/>
                <a:cs typeface="Arial" panose="020B0604020202020204" pitchFamily="34" charset="0"/>
              </a:rPr>
              <a:t> March 2023</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112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011090F-969E-4628-A9DC-EA664327A9D3}"/>
              </a:ext>
            </a:extLst>
          </p:cNvPr>
          <p:cNvSpPr/>
          <p:nvPr/>
        </p:nvSpPr>
        <p:spPr>
          <a:xfrm>
            <a:off x="1918674" y="1552940"/>
            <a:ext cx="8354650" cy="1569660"/>
          </a:xfrm>
          <a:prstGeom prst="rect">
            <a:avLst/>
          </a:prstGeom>
          <a:solidFill>
            <a:srgbClr val="669ED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EC96C14-B0B6-4355-A226-6719B671D402}"/>
              </a:ext>
            </a:extLst>
          </p:cNvPr>
          <p:cNvSpPr txBox="1"/>
          <p:nvPr/>
        </p:nvSpPr>
        <p:spPr>
          <a:xfrm>
            <a:off x="1918677" y="364787"/>
            <a:ext cx="8354647"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NC-PAL</a:t>
            </a:r>
            <a:r>
              <a:rPr lang="en-US" sz="2000" dirty="0">
                <a:latin typeface="Arial" panose="020B0604020202020204" pitchFamily="34" charset="0"/>
                <a:cs typeface="Arial" panose="020B0604020202020204" pitchFamily="34" charset="0"/>
              </a:rPr>
              <a:t> provides primary care clinicians with support for mental and behavioral health screening, assessment, and treatment for their </a:t>
            </a:r>
            <a:r>
              <a:rPr lang="en-US" sz="2000" i="1" dirty="0">
                <a:solidFill>
                  <a:srgbClr val="1F2578"/>
                </a:solidFill>
                <a:latin typeface="Arial" panose="020B0604020202020204" pitchFamily="34" charset="0"/>
                <a:cs typeface="Arial" panose="020B0604020202020204" pitchFamily="34" charset="0"/>
              </a:rPr>
              <a:t>pediatric</a:t>
            </a:r>
            <a:r>
              <a:rPr lang="en-US" sz="2000" dirty="0">
                <a:latin typeface="Arial" panose="020B0604020202020204" pitchFamily="34" charset="0"/>
                <a:cs typeface="Arial" panose="020B0604020202020204" pitchFamily="34" charset="0"/>
              </a:rPr>
              <a:t> patients.</a:t>
            </a:r>
          </a:p>
        </p:txBody>
      </p:sp>
      <p:sp>
        <p:nvSpPr>
          <p:cNvPr id="12" name="Rectangle 11">
            <a:extLst>
              <a:ext uri="{FF2B5EF4-FFF2-40B4-BE49-F238E27FC236}">
                <a16:creationId xmlns:a16="http://schemas.microsoft.com/office/drawing/2014/main" id="{B3202E5D-F923-4A74-B481-A42B2FEADCAD}"/>
              </a:ext>
            </a:extLst>
          </p:cNvPr>
          <p:cNvSpPr/>
          <p:nvPr/>
        </p:nvSpPr>
        <p:spPr>
          <a:xfrm>
            <a:off x="1918675" y="3295090"/>
            <a:ext cx="8354649" cy="1458952"/>
          </a:xfrm>
          <a:prstGeom prst="rect">
            <a:avLst/>
          </a:prstGeom>
          <a:solidFill>
            <a:srgbClr val="669ED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13EFB9-1A67-4A23-8821-17904A1932CD}"/>
              </a:ext>
            </a:extLst>
          </p:cNvPr>
          <p:cNvSpPr/>
          <p:nvPr/>
        </p:nvSpPr>
        <p:spPr>
          <a:xfrm>
            <a:off x="1918676" y="4965036"/>
            <a:ext cx="8354648" cy="1458951"/>
          </a:xfrm>
          <a:prstGeom prst="rect">
            <a:avLst/>
          </a:prstGeom>
          <a:solidFill>
            <a:srgbClr val="669ED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2C014A5-FBC9-4679-8089-C5E9B68CF3F5}"/>
              </a:ext>
            </a:extLst>
          </p:cNvPr>
          <p:cNvSpPr txBox="1"/>
          <p:nvPr/>
        </p:nvSpPr>
        <p:spPr>
          <a:xfrm>
            <a:off x="1918670" y="1829938"/>
            <a:ext cx="8354647" cy="101566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Real-time Consultation</a:t>
            </a:r>
          </a:p>
          <a:p>
            <a:pPr algn="ctr"/>
            <a:r>
              <a:rPr lang="en-US" sz="2000" dirty="0">
                <a:latin typeface="Arial" panose="020B0604020202020204" pitchFamily="34" charset="0"/>
                <a:cs typeface="Arial" panose="020B0604020202020204" pitchFamily="34" charset="0"/>
              </a:rPr>
              <a:t>Clinical consultation and referral support </a:t>
            </a:r>
          </a:p>
          <a:p>
            <a:pPr algn="ctr"/>
            <a:r>
              <a:rPr lang="en-US" sz="2000" dirty="0">
                <a:latin typeface="Arial" panose="020B0604020202020204" pitchFamily="34" charset="0"/>
                <a:cs typeface="Arial" panose="020B0604020202020204" pitchFamily="34" charset="0"/>
              </a:rPr>
              <a:t>via NC-PAL phone line</a:t>
            </a:r>
          </a:p>
        </p:txBody>
      </p:sp>
      <p:sp>
        <p:nvSpPr>
          <p:cNvPr id="16" name="TextBox 15">
            <a:extLst>
              <a:ext uri="{FF2B5EF4-FFF2-40B4-BE49-F238E27FC236}">
                <a16:creationId xmlns:a16="http://schemas.microsoft.com/office/drawing/2014/main" id="{B4242DB3-ADE9-4BA2-B3B2-D90D2410A523}"/>
              </a:ext>
            </a:extLst>
          </p:cNvPr>
          <p:cNvSpPr txBox="1"/>
          <p:nvPr/>
        </p:nvSpPr>
        <p:spPr>
          <a:xfrm>
            <a:off x="1918669" y="3516734"/>
            <a:ext cx="8354647" cy="101566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Practice Presentations</a:t>
            </a:r>
          </a:p>
          <a:p>
            <a:pPr algn="ctr"/>
            <a:r>
              <a:rPr lang="en-US" sz="2000" dirty="0">
                <a:latin typeface="Arial" panose="020B0604020202020204" pitchFamily="34" charset="0"/>
                <a:cs typeface="Arial" panose="020B0604020202020204" pitchFamily="34" charset="0"/>
              </a:rPr>
              <a:t>Virtual and in-person presentations on </a:t>
            </a:r>
          </a:p>
          <a:p>
            <a:pPr algn="ctr"/>
            <a:r>
              <a:rPr lang="en-US" sz="2000" dirty="0">
                <a:latin typeface="Arial" panose="020B0604020202020204" pitchFamily="34" charset="0"/>
                <a:cs typeface="Arial" panose="020B0604020202020204" pitchFamily="34" charset="0"/>
              </a:rPr>
              <a:t>topics relevant to your practice</a:t>
            </a:r>
          </a:p>
        </p:txBody>
      </p:sp>
      <p:sp>
        <p:nvSpPr>
          <p:cNvPr id="20" name="TextBox 19">
            <a:extLst>
              <a:ext uri="{FF2B5EF4-FFF2-40B4-BE49-F238E27FC236}">
                <a16:creationId xmlns:a16="http://schemas.microsoft.com/office/drawing/2014/main" id="{0C18B661-93D1-46E2-8D24-C5D00F7F0E93}"/>
              </a:ext>
            </a:extLst>
          </p:cNvPr>
          <p:cNvSpPr txBox="1"/>
          <p:nvPr/>
        </p:nvSpPr>
        <p:spPr>
          <a:xfrm>
            <a:off x="1918669" y="5186679"/>
            <a:ext cx="8354647" cy="101566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In-Depth Education</a:t>
            </a:r>
          </a:p>
          <a:p>
            <a:pPr algn="ctr"/>
            <a:r>
              <a:rPr lang="en-US" sz="2000" dirty="0">
                <a:latin typeface="Arial" panose="020B0604020202020204" pitchFamily="34" charset="0"/>
                <a:cs typeface="Arial" panose="020B0604020202020204" pitchFamily="34" charset="0"/>
              </a:rPr>
              <a:t>Training and strategies for integrating </a:t>
            </a:r>
          </a:p>
          <a:p>
            <a:pPr algn="ctr"/>
            <a:r>
              <a:rPr lang="en-US" sz="2000" dirty="0">
                <a:latin typeface="Arial" panose="020B0604020202020204" pitchFamily="34" charset="0"/>
                <a:cs typeface="Arial" panose="020B0604020202020204" pitchFamily="34" charset="0"/>
              </a:rPr>
              <a:t>mental health into primary care practice</a:t>
            </a:r>
          </a:p>
        </p:txBody>
      </p:sp>
      <p:sp>
        <p:nvSpPr>
          <p:cNvPr id="21" name="Oval 20">
            <a:extLst>
              <a:ext uri="{FF2B5EF4-FFF2-40B4-BE49-F238E27FC236}">
                <a16:creationId xmlns:a16="http://schemas.microsoft.com/office/drawing/2014/main" id="{F6B53E4F-23FC-4E95-A036-31FE26C255F7}"/>
              </a:ext>
            </a:extLst>
          </p:cNvPr>
          <p:cNvSpPr/>
          <p:nvPr/>
        </p:nvSpPr>
        <p:spPr>
          <a:xfrm>
            <a:off x="1154872" y="1544389"/>
            <a:ext cx="1527581" cy="1569661"/>
          </a:xfrm>
          <a:prstGeom prst="ellipse">
            <a:avLst/>
          </a:prstGeom>
          <a:solidFill>
            <a:schemeClr val="bg1"/>
          </a:solid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5" name="Oval 24">
            <a:extLst>
              <a:ext uri="{FF2B5EF4-FFF2-40B4-BE49-F238E27FC236}">
                <a16:creationId xmlns:a16="http://schemas.microsoft.com/office/drawing/2014/main" id="{62C945CE-B5AA-487B-AE1A-F0DA8398ABC5}"/>
              </a:ext>
            </a:extLst>
          </p:cNvPr>
          <p:cNvSpPr/>
          <p:nvPr/>
        </p:nvSpPr>
        <p:spPr>
          <a:xfrm>
            <a:off x="1154872" y="3239734"/>
            <a:ext cx="1527581" cy="1569661"/>
          </a:xfrm>
          <a:prstGeom prst="ellipse">
            <a:avLst/>
          </a:prstGeom>
          <a:solidFill>
            <a:schemeClr val="bg1"/>
          </a:solid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6" name="Oval 25">
            <a:extLst>
              <a:ext uri="{FF2B5EF4-FFF2-40B4-BE49-F238E27FC236}">
                <a16:creationId xmlns:a16="http://schemas.microsoft.com/office/drawing/2014/main" id="{3880AAD5-25F5-4944-B9C0-9098EA79A166}"/>
              </a:ext>
            </a:extLst>
          </p:cNvPr>
          <p:cNvSpPr/>
          <p:nvPr/>
        </p:nvSpPr>
        <p:spPr>
          <a:xfrm>
            <a:off x="1149483" y="4909679"/>
            <a:ext cx="1527581" cy="1569661"/>
          </a:xfrm>
          <a:prstGeom prst="ellipse">
            <a:avLst/>
          </a:prstGeom>
          <a:solidFill>
            <a:schemeClr val="bg1"/>
          </a:solidFill>
          <a:effectLst>
            <a:outerShdw blurRad="63500" sx="102000" sy="102000" algn="ctr" rotWithShape="0">
              <a:prstClr val="black">
                <a:alpha val="40000"/>
              </a:prst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pic>
        <p:nvPicPr>
          <p:cNvPr id="28" name="Picture 27" descr="A person pointing at a whiteboard&#10;&#10;Description automatically generated">
            <a:extLst>
              <a:ext uri="{FF2B5EF4-FFF2-40B4-BE49-F238E27FC236}">
                <a16:creationId xmlns:a16="http://schemas.microsoft.com/office/drawing/2014/main" id="{EE5C3D4B-6328-4F82-BF55-EF887E9B68A0}"/>
              </a:ext>
            </a:extLst>
          </p:cNvPr>
          <p:cNvPicPr>
            <a:picLocks noChangeAspect="1"/>
          </p:cNvPicPr>
          <p:nvPr/>
        </p:nvPicPr>
        <p:blipFill>
          <a:blip r:embed="rId3"/>
          <a:stretch>
            <a:fillRect/>
          </a:stretch>
        </p:blipFill>
        <p:spPr>
          <a:xfrm>
            <a:off x="1384441" y="3529487"/>
            <a:ext cx="1057663" cy="990153"/>
          </a:xfrm>
          <a:prstGeom prst="rect">
            <a:avLst/>
          </a:prstGeom>
        </p:spPr>
      </p:pic>
      <p:pic>
        <p:nvPicPr>
          <p:cNvPr id="30" name="Picture 29" descr="A headphones with a microphone&#10;&#10;Description automatically generated">
            <a:extLst>
              <a:ext uri="{FF2B5EF4-FFF2-40B4-BE49-F238E27FC236}">
                <a16:creationId xmlns:a16="http://schemas.microsoft.com/office/drawing/2014/main" id="{D36C4EF6-4618-4677-BA35-C35C552A4313}"/>
              </a:ext>
            </a:extLst>
          </p:cNvPr>
          <p:cNvPicPr>
            <a:picLocks noChangeAspect="1"/>
          </p:cNvPicPr>
          <p:nvPr/>
        </p:nvPicPr>
        <p:blipFill>
          <a:blip r:embed="rId4"/>
          <a:stretch>
            <a:fillRect/>
          </a:stretch>
        </p:blipFill>
        <p:spPr>
          <a:xfrm>
            <a:off x="1339445" y="1692736"/>
            <a:ext cx="1158446" cy="1270000"/>
          </a:xfrm>
          <a:prstGeom prst="rect">
            <a:avLst/>
          </a:prstGeom>
        </p:spPr>
      </p:pic>
      <p:pic>
        <p:nvPicPr>
          <p:cNvPr id="31" name="Picture 30" descr="A blue and black logo&#10;&#10;Description automatically generated">
            <a:extLst>
              <a:ext uri="{FF2B5EF4-FFF2-40B4-BE49-F238E27FC236}">
                <a16:creationId xmlns:a16="http://schemas.microsoft.com/office/drawing/2014/main" id="{14086A96-AE06-4C24-B06B-ED32B096AB9E}"/>
              </a:ext>
            </a:extLst>
          </p:cNvPr>
          <p:cNvPicPr>
            <a:picLocks noChangeAspect="1"/>
          </p:cNvPicPr>
          <p:nvPr/>
        </p:nvPicPr>
        <p:blipFill>
          <a:blip r:embed="rId5"/>
          <a:stretch>
            <a:fillRect/>
          </a:stretch>
        </p:blipFill>
        <p:spPr>
          <a:xfrm>
            <a:off x="1339445" y="5094127"/>
            <a:ext cx="1210293" cy="1200763"/>
          </a:xfrm>
          <a:prstGeom prst="rect">
            <a:avLst/>
          </a:prstGeom>
        </p:spPr>
      </p:pic>
    </p:spTree>
    <p:extLst>
      <p:ext uri="{BB962C8B-B14F-4D97-AF65-F5344CB8AC3E}">
        <p14:creationId xmlns:p14="http://schemas.microsoft.com/office/powerpoint/2010/main" val="3643210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8BE71A-11E6-492A-BA33-39CDE8DE784B}"/>
              </a:ext>
            </a:extLst>
          </p:cNvPr>
          <p:cNvPicPr>
            <a:picLocks noChangeAspect="1"/>
          </p:cNvPicPr>
          <p:nvPr/>
        </p:nvPicPr>
        <p:blipFill rotWithShape="1">
          <a:blip r:embed="rId3"/>
          <a:srcRect b="1330"/>
          <a:stretch/>
        </p:blipFill>
        <p:spPr>
          <a:xfrm>
            <a:off x="2355056" y="195263"/>
            <a:ext cx="7481888" cy="3836356"/>
          </a:xfrm>
          <a:prstGeom prst="rect">
            <a:avLst/>
          </a:prstGeom>
        </p:spPr>
      </p:pic>
      <p:sp>
        <p:nvSpPr>
          <p:cNvPr id="7" name="Rectangle 6">
            <a:extLst>
              <a:ext uri="{FF2B5EF4-FFF2-40B4-BE49-F238E27FC236}">
                <a16:creationId xmlns:a16="http://schemas.microsoft.com/office/drawing/2014/main" id="{1DC28477-136A-4B15-910C-E66CBB747627}"/>
              </a:ext>
            </a:extLst>
          </p:cNvPr>
          <p:cNvSpPr/>
          <p:nvPr/>
        </p:nvSpPr>
        <p:spPr>
          <a:xfrm>
            <a:off x="1285875" y="4371975"/>
            <a:ext cx="4143375" cy="2162175"/>
          </a:xfrm>
          <a:prstGeom prst="rect">
            <a:avLst/>
          </a:prstGeom>
          <a:solidFill>
            <a:srgbClr val="FAF8F5"/>
          </a:solidFill>
          <a:ln w="28575">
            <a:solidFill>
              <a:srgbClr val="00A38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rgbClr val="343E48"/>
                </a:solidFill>
                <a:latin typeface="Arial" panose="020B0604020202020204" pitchFamily="34" charset="0"/>
                <a:cs typeface="Arial" panose="020B0604020202020204" pitchFamily="34" charset="0"/>
              </a:rPr>
              <a:t>Behavioral health consultant answers the call, collects patient information, and determines how to support the caller’s needs</a:t>
            </a:r>
          </a:p>
        </p:txBody>
      </p:sp>
      <p:sp>
        <p:nvSpPr>
          <p:cNvPr id="8" name="Rectangle 7">
            <a:extLst>
              <a:ext uri="{FF2B5EF4-FFF2-40B4-BE49-F238E27FC236}">
                <a16:creationId xmlns:a16="http://schemas.microsoft.com/office/drawing/2014/main" id="{E2543521-039A-455D-8E15-11C5ABC53671}"/>
              </a:ext>
            </a:extLst>
          </p:cNvPr>
          <p:cNvSpPr/>
          <p:nvPr/>
        </p:nvSpPr>
        <p:spPr>
          <a:xfrm>
            <a:off x="6610350" y="4371974"/>
            <a:ext cx="4143375" cy="2162175"/>
          </a:xfrm>
          <a:prstGeom prst="rect">
            <a:avLst/>
          </a:prstGeom>
          <a:solidFill>
            <a:srgbClr val="FAF8F5"/>
          </a:solidFill>
          <a:ln w="28575">
            <a:solidFill>
              <a:srgbClr val="00A3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43E48"/>
                </a:solidFill>
                <a:latin typeface="Arial" panose="020B0604020202020204" pitchFamily="34" charset="0"/>
                <a:cs typeface="Arial" panose="020B0604020202020204" pitchFamily="34" charset="0"/>
              </a:rPr>
              <a:t>Pediatric (or perinatal) specialist will call back within 30 minutes, or a time that the caller schedules</a:t>
            </a:r>
          </a:p>
        </p:txBody>
      </p:sp>
      <p:sp>
        <p:nvSpPr>
          <p:cNvPr id="2" name="Arrow: Right 1">
            <a:extLst>
              <a:ext uri="{FF2B5EF4-FFF2-40B4-BE49-F238E27FC236}">
                <a16:creationId xmlns:a16="http://schemas.microsoft.com/office/drawing/2014/main" id="{4334FC1C-67D9-49FC-BC33-4BE7ADA5E3E7}"/>
              </a:ext>
            </a:extLst>
          </p:cNvPr>
          <p:cNvSpPr/>
          <p:nvPr/>
        </p:nvSpPr>
        <p:spPr>
          <a:xfrm>
            <a:off x="5524107" y="5222449"/>
            <a:ext cx="989815" cy="339365"/>
          </a:xfrm>
          <a:prstGeom prst="rightArrow">
            <a:avLst/>
          </a:prstGeom>
          <a:solidFill>
            <a:srgbClr val="00A385"/>
          </a:solidFill>
          <a:ln>
            <a:noFill/>
          </a:ln>
          <a:effectLst>
            <a:outerShdw blurRad="63500" sx="102000" sy="102000" algn="c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431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5B31B-E901-480D-92F5-D6FB76A25B7D}"/>
              </a:ext>
            </a:extLst>
          </p:cNvPr>
          <p:cNvSpPr>
            <a:spLocks noGrp="1"/>
          </p:cNvSpPr>
          <p:nvPr>
            <p:ph type="title"/>
          </p:nvPr>
        </p:nvSpPr>
        <p:spPr/>
        <p:txBody>
          <a:bodyPr/>
          <a:lstStyle/>
          <a:p>
            <a:r>
              <a:rPr lang="en-US" b="0" dirty="0"/>
              <a:t>What Do We Help With?</a:t>
            </a:r>
          </a:p>
        </p:txBody>
      </p:sp>
      <p:sp>
        <p:nvSpPr>
          <p:cNvPr id="23" name="Content Placeholder 22">
            <a:extLst>
              <a:ext uri="{FF2B5EF4-FFF2-40B4-BE49-F238E27FC236}">
                <a16:creationId xmlns:a16="http://schemas.microsoft.com/office/drawing/2014/main" id="{8B0EE5BA-CA63-41C6-B15E-A8E2131ACAF6}"/>
              </a:ext>
            </a:extLst>
          </p:cNvPr>
          <p:cNvSpPr>
            <a:spLocks noGrp="1"/>
          </p:cNvSpPr>
          <p:nvPr>
            <p:ph idx="14"/>
          </p:nvPr>
        </p:nvSpPr>
        <p:spPr/>
        <p:txBody>
          <a:bodyPr/>
          <a:lstStyle/>
          <a:p>
            <a:r>
              <a:rPr lang="en-US" dirty="0"/>
              <a:t>Provider receives consultation related to diagnostic and treatment questions</a:t>
            </a:r>
          </a:p>
        </p:txBody>
      </p:sp>
      <p:sp>
        <p:nvSpPr>
          <p:cNvPr id="3" name="Content Placeholder 2">
            <a:extLst>
              <a:ext uri="{FF2B5EF4-FFF2-40B4-BE49-F238E27FC236}">
                <a16:creationId xmlns:a16="http://schemas.microsoft.com/office/drawing/2014/main" id="{EEF5B303-F387-4BA0-8784-0D2EA6A301C5}"/>
              </a:ext>
            </a:extLst>
          </p:cNvPr>
          <p:cNvSpPr>
            <a:spLocks noGrp="1"/>
          </p:cNvSpPr>
          <p:nvPr>
            <p:ph idx="1"/>
          </p:nvPr>
        </p:nvSpPr>
        <p:spPr/>
        <p:txBody>
          <a:bodyPr/>
          <a:lstStyle/>
          <a:p>
            <a:r>
              <a:rPr lang="en-US" dirty="0"/>
              <a:t>Provider receives resource and referral support for patient</a:t>
            </a:r>
          </a:p>
        </p:txBody>
      </p:sp>
      <p:sp>
        <p:nvSpPr>
          <p:cNvPr id="22" name="Content Placeholder 21">
            <a:extLst>
              <a:ext uri="{FF2B5EF4-FFF2-40B4-BE49-F238E27FC236}">
                <a16:creationId xmlns:a16="http://schemas.microsoft.com/office/drawing/2014/main" id="{BB7AADC4-96C1-41B1-95A8-882A74D1E10D}"/>
              </a:ext>
            </a:extLst>
          </p:cNvPr>
          <p:cNvSpPr>
            <a:spLocks noGrp="1"/>
          </p:cNvSpPr>
          <p:nvPr>
            <p:ph idx="13"/>
          </p:nvPr>
        </p:nvSpPr>
        <p:spPr/>
        <p:txBody>
          <a:bodyPr/>
          <a:lstStyle/>
          <a:p>
            <a:r>
              <a:rPr lang="en-US" dirty="0">
                <a:solidFill>
                  <a:srgbClr val="1F2578"/>
                </a:solidFill>
              </a:rPr>
              <a:t>Patient referred for one-time psychiatric assessment to support care planning</a:t>
            </a:r>
          </a:p>
        </p:txBody>
      </p:sp>
      <p:pic>
        <p:nvPicPr>
          <p:cNvPr id="14" name="Picture Placeholder 13" descr="A doctor talking on the phone&#10;&#10;Description automatically generated">
            <a:extLst>
              <a:ext uri="{FF2B5EF4-FFF2-40B4-BE49-F238E27FC236}">
                <a16:creationId xmlns:a16="http://schemas.microsoft.com/office/drawing/2014/main" id="{A8948540-9B00-47FA-BB9B-67CCC015961C}"/>
              </a:ext>
            </a:extLst>
          </p:cNvPr>
          <p:cNvPicPr>
            <a:picLocks noGrp="1" noChangeAspect="1"/>
          </p:cNvPicPr>
          <p:nvPr>
            <p:ph type="pic" sz="quarter" idx="10"/>
          </p:nvPr>
        </p:nvPicPr>
        <p:blipFill>
          <a:blip r:embed="rId3"/>
          <a:srcRect l="8234" r="8234"/>
          <a:stretch>
            <a:fillRect/>
          </a:stretch>
        </p:blipFill>
        <p:spPr>
          <a:xfrm>
            <a:off x="1905000" y="0"/>
            <a:ext cx="3429000" cy="3429000"/>
          </a:xfrm>
          <a:prstGeom prst="rect">
            <a:avLst/>
          </a:prstGeom>
        </p:spPr>
      </p:pic>
      <p:pic>
        <p:nvPicPr>
          <p:cNvPr id="18" name="Picture Placeholder 17" descr="A person talking to a doctor on a computer&#10;&#10;Description automatically generated">
            <a:extLst>
              <a:ext uri="{FF2B5EF4-FFF2-40B4-BE49-F238E27FC236}">
                <a16:creationId xmlns:a16="http://schemas.microsoft.com/office/drawing/2014/main" id="{8626D5FB-5CE7-446B-9D62-F79E4DF3980F}"/>
              </a:ext>
            </a:extLst>
          </p:cNvPr>
          <p:cNvPicPr>
            <a:picLocks noGrp="1" noChangeAspect="1"/>
          </p:cNvPicPr>
          <p:nvPr>
            <p:ph type="pic" sz="quarter" idx="11"/>
          </p:nvPr>
        </p:nvPicPr>
        <p:blipFill>
          <a:blip r:embed="rId4"/>
          <a:srcRect l="11667" r="11667"/>
          <a:stretch>
            <a:fillRect/>
          </a:stretch>
        </p:blipFill>
        <p:spPr>
          <a:xfrm>
            <a:off x="5334000" y="3429000"/>
            <a:ext cx="3429000" cy="3429000"/>
          </a:xfrm>
          <a:prstGeom prst="rect">
            <a:avLst/>
          </a:prstGeom>
        </p:spPr>
      </p:pic>
      <p:pic>
        <p:nvPicPr>
          <p:cNvPr id="24" name="Picture Placeholder 23" descr="A person and a child sitting on a couch&#10;&#10;Description automatically generated">
            <a:extLst>
              <a:ext uri="{FF2B5EF4-FFF2-40B4-BE49-F238E27FC236}">
                <a16:creationId xmlns:a16="http://schemas.microsoft.com/office/drawing/2014/main" id="{B53C574F-E6FD-4E40-8B3F-EDE45998A2B1}"/>
              </a:ext>
            </a:extLst>
          </p:cNvPr>
          <p:cNvPicPr>
            <a:picLocks noGrp="1" noChangeAspect="1"/>
          </p:cNvPicPr>
          <p:nvPr>
            <p:ph type="pic" sz="quarter" idx="12"/>
          </p:nvPr>
        </p:nvPicPr>
        <p:blipFill>
          <a:blip r:embed="rId5"/>
          <a:srcRect l="17321" r="17321"/>
          <a:stretch>
            <a:fillRect/>
          </a:stretch>
        </p:blipFill>
        <p:spPr>
          <a:xfrm>
            <a:off x="8763000" y="0"/>
            <a:ext cx="3429000" cy="3429000"/>
          </a:xfrm>
          <a:prstGeom prst="rect">
            <a:avLst/>
          </a:prstGeom>
        </p:spPr>
      </p:pic>
    </p:spTree>
    <p:extLst>
      <p:ext uri="{BB962C8B-B14F-4D97-AF65-F5344CB8AC3E}">
        <p14:creationId xmlns:p14="http://schemas.microsoft.com/office/powerpoint/2010/main" val="2516905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415E1F-2ACF-EAF3-9459-877FC11A744D}"/>
              </a:ext>
            </a:extLst>
          </p:cNvPr>
          <p:cNvSpPr>
            <a:spLocks noGrp="1"/>
          </p:cNvSpPr>
          <p:nvPr>
            <p:ph type="title"/>
          </p:nvPr>
        </p:nvSpPr>
        <p:spPr/>
        <p:txBody>
          <a:bodyPr>
            <a:normAutofit/>
          </a:bodyPr>
          <a:lstStyle/>
          <a:p>
            <a:r>
              <a:rPr lang="en-US" dirty="0"/>
              <a:t>Top 10 Reasons for </a:t>
            </a:r>
            <a:r>
              <a:rPr lang="en-US" dirty="0">
                <a:solidFill>
                  <a:srgbClr val="1F2578"/>
                </a:solidFill>
              </a:rPr>
              <a:t>Pediatric</a:t>
            </a:r>
            <a:r>
              <a:rPr lang="en-US" dirty="0"/>
              <a:t> Calls</a:t>
            </a:r>
          </a:p>
        </p:txBody>
      </p:sp>
      <p:pic>
        <p:nvPicPr>
          <p:cNvPr id="4" name="Picture 3" descr="A person and person in white coats&#10;&#10;Description automatically generated">
            <a:extLst>
              <a:ext uri="{FF2B5EF4-FFF2-40B4-BE49-F238E27FC236}">
                <a16:creationId xmlns:a16="http://schemas.microsoft.com/office/drawing/2014/main" id="{1D6B9D17-CA71-4E2E-91E6-730B6CE99ACB}"/>
              </a:ext>
            </a:extLst>
          </p:cNvPr>
          <p:cNvPicPr>
            <a:picLocks noChangeAspect="1"/>
          </p:cNvPicPr>
          <p:nvPr/>
        </p:nvPicPr>
        <p:blipFill>
          <a:blip r:embed="rId3"/>
          <a:stretch>
            <a:fillRect/>
          </a:stretch>
        </p:blipFill>
        <p:spPr>
          <a:xfrm>
            <a:off x="7231119" y="3599033"/>
            <a:ext cx="4477661" cy="2715425"/>
          </a:xfrm>
          <a:prstGeom prst="rect">
            <a:avLst/>
          </a:prstGeom>
        </p:spPr>
      </p:pic>
      <p:sp>
        <p:nvSpPr>
          <p:cNvPr id="5" name="Text Placeholder 15">
            <a:extLst>
              <a:ext uri="{FF2B5EF4-FFF2-40B4-BE49-F238E27FC236}">
                <a16:creationId xmlns:a16="http://schemas.microsoft.com/office/drawing/2014/main" id="{2D823711-9C30-43B7-98A5-DBBE505D25AE}"/>
              </a:ext>
            </a:extLst>
          </p:cNvPr>
          <p:cNvSpPr txBox="1">
            <a:spLocks/>
          </p:cNvSpPr>
          <p:nvPr/>
        </p:nvSpPr>
        <p:spPr>
          <a:xfrm>
            <a:off x="1512266" y="1492455"/>
            <a:ext cx="5718853" cy="4213156"/>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US" sz="2400" b="1" dirty="0"/>
              <a:t>Medications</a:t>
            </a:r>
          </a:p>
          <a:p>
            <a:pPr>
              <a:buFont typeface="Courier New" panose="02070309020205020404" pitchFamily="49" charset="0"/>
              <a:buChar char="o"/>
            </a:pPr>
            <a:r>
              <a:rPr lang="en-US" sz="2400" b="1" dirty="0">
                <a:solidFill>
                  <a:srgbClr val="343E48"/>
                </a:solidFill>
              </a:rPr>
              <a:t>Anxiety</a:t>
            </a:r>
          </a:p>
          <a:p>
            <a:pPr>
              <a:buFont typeface="Courier New" panose="02070309020205020404" pitchFamily="49" charset="0"/>
              <a:buChar char="o"/>
            </a:pPr>
            <a:r>
              <a:rPr lang="en-US" sz="2400" b="1" dirty="0">
                <a:solidFill>
                  <a:srgbClr val="343E48"/>
                </a:solidFill>
              </a:rPr>
              <a:t>Depressed Mood</a:t>
            </a:r>
          </a:p>
          <a:p>
            <a:pPr>
              <a:buFont typeface="Courier New" panose="02070309020205020404" pitchFamily="49" charset="0"/>
              <a:buChar char="o"/>
            </a:pPr>
            <a:r>
              <a:rPr lang="en-US" sz="2400" b="1" dirty="0">
                <a:solidFill>
                  <a:srgbClr val="343E48"/>
                </a:solidFill>
              </a:rPr>
              <a:t>Behavior Problems</a:t>
            </a:r>
          </a:p>
          <a:p>
            <a:pPr>
              <a:buFont typeface="Courier New" panose="02070309020205020404" pitchFamily="49" charset="0"/>
              <a:buChar char="o"/>
            </a:pPr>
            <a:r>
              <a:rPr lang="en-US" sz="2400" b="1" dirty="0">
                <a:solidFill>
                  <a:srgbClr val="343E48"/>
                </a:solidFill>
              </a:rPr>
              <a:t>ADHD</a:t>
            </a:r>
          </a:p>
          <a:p>
            <a:pPr>
              <a:buFont typeface="Courier New" panose="02070309020205020404" pitchFamily="49" charset="0"/>
              <a:buChar char="o"/>
            </a:pPr>
            <a:r>
              <a:rPr lang="en-US" sz="2400" b="1" dirty="0">
                <a:solidFill>
                  <a:srgbClr val="343E48"/>
                </a:solidFill>
              </a:rPr>
              <a:t>Anger/Aggression</a:t>
            </a:r>
          </a:p>
          <a:p>
            <a:pPr>
              <a:buFont typeface="Courier New" panose="02070309020205020404" pitchFamily="49" charset="0"/>
              <a:buChar char="o"/>
            </a:pPr>
            <a:r>
              <a:rPr lang="en-US" sz="2400" b="1" dirty="0">
                <a:solidFill>
                  <a:srgbClr val="343E48"/>
                </a:solidFill>
              </a:rPr>
              <a:t>Suicidal Ideation</a:t>
            </a:r>
          </a:p>
          <a:p>
            <a:pPr>
              <a:buFont typeface="Courier New" panose="02070309020205020404" pitchFamily="49" charset="0"/>
              <a:buChar char="o"/>
            </a:pPr>
            <a:r>
              <a:rPr lang="en-US" sz="2400" b="1" dirty="0">
                <a:solidFill>
                  <a:srgbClr val="343E48"/>
                </a:solidFill>
              </a:rPr>
              <a:t>Sleep Problems</a:t>
            </a:r>
          </a:p>
          <a:p>
            <a:pPr>
              <a:buFont typeface="Courier New" panose="02070309020205020404" pitchFamily="49" charset="0"/>
              <a:buChar char="o"/>
            </a:pPr>
            <a:r>
              <a:rPr lang="en-US" sz="2400" b="1" dirty="0">
                <a:solidFill>
                  <a:srgbClr val="343E48"/>
                </a:solidFill>
              </a:rPr>
              <a:t>Trauma/PTSD</a:t>
            </a:r>
          </a:p>
          <a:p>
            <a:pPr>
              <a:buFont typeface="Courier New" panose="02070309020205020404" pitchFamily="49" charset="0"/>
              <a:buChar char="o"/>
            </a:pPr>
            <a:r>
              <a:rPr lang="en-US" sz="2400" b="1" dirty="0">
                <a:solidFill>
                  <a:srgbClr val="343E48"/>
                </a:solidFill>
              </a:rPr>
              <a:t>Autism Spectrum Disorder</a:t>
            </a:r>
          </a:p>
          <a:p>
            <a:endParaRPr lang="en-US" sz="1400" dirty="0">
              <a:solidFill>
                <a:srgbClr val="343E48"/>
              </a:solidFill>
            </a:endParaRPr>
          </a:p>
          <a:p>
            <a:endParaRPr lang="en-US" dirty="0"/>
          </a:p>
        </p:txBody>
      </p:sp>
      <p:sp>
        <p:nvSpPr>
          <p:cNvPr id="6" name="TextBox 5">
            <a:extLst>
              <a:ext uri="{FF2B5EF4-FFF2-40B4-BE49-F238E27FC236}">
                <a16:creationId xmlns:a16="http://schemas.microsoft.com/office/drawing/2014/main" id="{207FF446-F8A4-4070-826B-EB5F13E1C3CE}"/>
              </a:ext>
            </a:extLst>
          </p:cNvPr>
          <p:cNvSpPr txBox="1"/>
          <p:nvPr/>
        </p:nvSpPr>
        <p:spPr>
          <a:xfrm>
            <a:off x="10595974" y="6538808"/>
            <a:ext cx="1112805" cy="461665"/>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January 2024</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4825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A4F522-87A0-98BC-A4C6-95E7C2B5E94A}"/>
              </a:ext>
            </a:extLst>
          </p:cNvPr>
          <p:cNvSpPr>
            <a:spLocks noGrp="1"/>
          </p:cNvSpPr>
          <p:nvPr>
            <p:ph type="title"/>
          </p:nvPr>
        </p:nvSpPr>
        <p:spPr>
          <a:xfrm>
            <a:off x="6743700" y="250837"/>
            <a:ext cx="4603750" cy="604461"/>
          </a:xfrm>
        </p:spPr>
        <p:txBody>
          <a:bodyPr/>
          <a:lstStyle/>
          <a:p>
            <a:r>
              <a:rPr lang="en-US" dirty="0"/>
              <a:t>Pediatric Mental Health Training</a:t>
            </a:r>
          </a:p>
        </p:txBody>
      </p:sp>
      <p:sp>
        <p:nvSpPr>
          <p:cNvPr id="16" name="Text Placeholder 15">
            <a:extLst>
              <a:ext uri="{FF2B5EF4-FFF2-40B4-BE49-F238E27FC236}">
                <a16:creationId xmlns:a16="http://schemas.microsoft.com/office/drawing/2014/main" id="{579E9CD8-46CE-C74E-6DAD-2C68871EFC64}"/>
              </a:ext>
            </a:extLst>
          </p:cNvPr>
          <p:cNvSpPr>
            <a:spLocks noGrp="1"/>
          </p:cNvSpPr>
          <p:nvPr>
            <p:ph type="body" idx="1"/>
          </p:nvPr>
        </p:nvSpPr>
        <p:spPr>
          <a:xfrm>
            <a:off x="6743700" y="1898085"/>
            <a:ext cx="4603750" cy="4213156"/>
          </a:xfrm>
        </p:spPr>
        <p:txBody>
          <a:bodyPr/>
          <a:lstStyle/>
          <a:p>
            <a:r>
              <a:rPr lang="en-US" b="1" dirty="0"/>
              <a:t>NC-PAL offers up-to-date, evidence-based training in the diagnosis and treatment of </a:t>
            </a:r>
            <a:r>
              <a:rPr lang="en-US" b="1" dirty="0">
                <a:solidFill>
                  <a:srgbClr val="1F2578"/>
                </a:solidFill>
              </a:rPr>
              <a:t>pediatric</a:t>
            </a:r>
            <a:r>
              <a:rPr lang="en-US" b="1" dirty="0"/>
              <a:t> mental health conditions:</a:t>
            </a:r>
          </a:p>
          <a:p>
            <a:pPr marL="285750" indent="-285750">
              <a:buFont typeface="Courier New" panose="02070309020205020404" pitchFamily="49" charset="0"/>
              <a:buChar char="o"/>
            </a:pPr>
            <a:r>
              <a:rPr lang="en-US" dirty="0"/>
              <a:t>In-depth education and case consultations through </a:t>
            </a:r>
            <a:r>
              <a:rPr lang="en-US" b="1" dirty="0"/>
              <a:t>REACH PPP Training</a:t>
            </a:r>
          </a:p>
          <a:p>
            <a:pPr marL="285750" indent="-285750">
              <a:buFont typeface="Courier New" panose="02070309020205020404" pitchFamily="49" charset="0"/>
              <a:buChar char="o"/>
            </a:pPr>
            <a:r>
              <a:rPr lang="en-US" dirty="0"/>
              <a:t>Monthly </a:t>
            </a:r>
            <a:r>
              <a:rPr lang="en-US" b="1" dirty="0"/>
              <a:t>Lunch &amp; Learns</a:t>
            </a:r>
          </a:p>
          <a:p>
            <a:pPr marL="285750" indent="-285750">
              <a:buFont typeface="Courier New" panose="02070309020205020404" pitchFamily="49" charset="0"/>
              <a:buChar char="o"/>
            </a:pPr>
            <a:r>
              <a:rPr lang="en-US" dirty="0"/>
              <a:t>Virtual and in-person </a:t>
            </a:r>
            <a:r>
              <a:rPr lang="en-US" b="1" dirty="0"/>
              <a:t>presentations to practices</a:t>
            </a:r>
          </a:p>
          <a:p>
            <a:pPr marL="285750" indent="-285750">
              <a:buFont typeface="Courier New" panose="02070309020205020404" pitchFamily="49" charset="0"/>
              <a:buChar char="o"/>
            </a:pPr>
            <a:r>
              <a:rPr lang="en-US" b="1" dirty="0"/>
              <a:t>Residency curriculum </a:t>
            </a:r>
          </a:p>
          <a:p>
            <a:pPr marL="742950" lvl="1" indent="-285750">
              <a:buFont typeface="Courier New" panose="02070309020205020404" pitchFamily="49" charset="0"/>
              <a:buChar char="o"/>
            </a:pPr>
            <a:r>
              <a:rPr lang="en-US" sz="1400" dirty="0">
                <a:solidFill>
                  <a:srgbClr val="343E48"/>
                </a:solidFill>
              </a:rPr>
              <a:t>Behavioral Health Expansion in Pediatric Residency Training (Be </a:t>
            </a:r>
            <a:r>
              <a:rPr lang="en-US" sz="1400" dirty="0" err="1">
                <a:solidFill>
                  <a:srgbClr val="343E48"/>
                </a:solidFill>
              </a:rPr>
              <a:t>ExPeRT</a:t>
            </a:r>
            <a:r>
              <a:rPr lang="en-US" sz="1400" dirty="0">
                <a:solidFill>
                  <a:srgbClr val="343E48"/>
                </a:solidFill>
              </a:rPr>
              <a:t>)</a:t>
            </a:r>
          </a:p>
          <a:p>
            <a:endParaRPr lang="en-US" dirty="0"/>
          </a:p>
        </p:txBody>
      </p:sp>
      <p:pic>
        <p:nvPicPr>
          <p:cNvPr id="7" name="Picture Placeholder 6">
            <a:extLst>
              <a:ext uri="{FF2B5EF4-FFF2-40B4-BE49-F238E27FC236}">
                <a16:creationId xmlns:a16="http://schemas.microsoft.com/office/drawing/2014/main" id="{FF6B79D3-1EC4-4791-A282-5A5F42359E94}"/>
              </a:ext>
            </a:extLst>
          </p:cNvPr>
          <p:cNvPicPr>
            <a:picLocks noGrp="1" noChangeAspect="1"/>
          </p:cNvPicPr>
          <p:nvPr>
            <p:ph type="pic" sz="quarter" idx="10"/>
          </p:nvPr>
        </p:nvPicPr>
        <p:blipFill>
          <a:blip r:embed="rId2"/>
          <a:srcRect t="1809" b="1809"/>
          <a:stretch/>
        </p:blipFill>
        <p:spPr>
          <a:xfrm>
            <a:off x="571500" y="520553"/>
            <a:ext cx="4608513" cy="5749925"/>
          </a:xfrm>
          <a:prstGeom prst="rect">
            <a:avLst/>
          </a:prstGeom>
        </p:spPr>
      </p:pic>
    </p:spTree>
    <p:extLst>
      <p:ext uri="{BB962C8B-B14F-4D97-AF65-F5344CB8AC3E}">
        <p14:creationId xmlns:p14="http://schemas.microsoft.com/office/powerpoint/2010/main" val="2499038440"/>
      </p:ext>
    </p:extLst>
  </p:cSld>
  <p:clrMapOvr>
    <a:masterClrMapping/>
  </p:clrMapOvr>
</p:sld>
</file>

<file path=ppt/theme/theme1.xml><?xml version="1.0" encoding="utf-8"?>
<a:theme xmlns:a="http://schemas.openxmlformats.org/drawingml/2006/main" name="Office Theme">
  <a:themeElements>
    <a:clrScheme name="Custom 1">
      <a:dk1>
        <a:srgbClr val="343E48"/>
      </a:dk1>
      <a:lt1>
        <a:srgbClr val="FFFFFF"/>
      </a:lt1>
      <a:dk2>
        <a:srgbClr val="1F2478"/>
      </a:dk2>
      <a:lt2>
        <a:srgbClr val="FAF8F5"/>
      </a:lt2>
      <a:accent1>
        <a:srgbClr val="005EAF"/>
      </a:accent1>
      <a:accent2>
        <a:srgbClr val="337EC0"/>
      </a:accent2>
      <a:accent3>
        <a:srgbClr val="99BFDF"/>
      </a:accent3>
      <a:accent4>
        <a:srgbClr val="00A385"/>
      </a:accent4>
      <a:accent5>
        <a:srgbClr val="B8DC9C"/>
      </a:accent5>
      <a:accent6>
        <a:srgbClr val="DBEFCA"/>
      </a:accent6>
      <a:hlink>
        <a:srgbClr val="00A385"/>
      </a:hlink>
      <a:folHlink>
        <a:srgbClr val="007F68"/>
      </a:folHlink>
    </a:clrScheme>
    <a:fontScheme name="Custom 61">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PAL-PresentationTemplate-2023" id="{D376346D-E5CF-4A43-9556-F2C60CB9234A}" vid="{22E5DC44-B19F-3843-B3F6-AF58399C6B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A430A9-F9BE-4CEF-B979-18E1D64BA2F1}">
  <ds:schemaRefs>
    <ds:schemaRef ds:uri="http://schemas.microsoft.com/office/2006/documentManagement/types"/>
    <ds:schemaRef ds:uri="http://schemas.openxmlformats.org/package/2006/metadata/core-properties"/>
    <ds:schemaRef ds:uri="http://purl.org/dc/elements/1.1/"/>
    <ds:schemaRef ds:uri="http://purl.org/dc/terms/"/>
    <ds:schemaRef ds:uri="http://schemas.microsoft.com/office/infopath/2007/PartnerControls"/>
    <ds:schemaRef ds:uri="http://purl.org/dc/dcmitype/"/>
    <ds:schemaRef ds:uri="71af3243-3dd4-4a8d-8c0d-dd76da1f02a5"/>
    <ds:schemaRef ds:uri="230e9df3-be65-4c73-a93b-d1236ebd677e"/>
    <ds:schemaRef ds:uri="http://schemas.microsoft.com/office/2006/metadata/properties"/>
    <ds:schemaRef ds:uri="16c05727-aa75-4e4a-9b5f-8a80a1165891"/>
    <ds:schemaRef ds:uri="http://schemas.microsoft.com/sharepoint/v3"/>
    <ds:schemaRef ds:uri="http://www.w3.org/XML/1998/namespace"/>
  </ds:schemaRefs>
</ds:datastoreItem>
</file>

<file path=customXml/itemProps2.xml><?xml version="1.0" encoding="utf-8"?>
<ds:datastoreItem xmlns:ds="http://schemas.openxmlformats.org/officeDocument/2006/customXml" ds:itemID="{2F245D9D-3AD1-4091-8A44-BCACF56146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CE1E6D-CE1C-4D8E-A6A2-583710501E8C}">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Office Theme</Template>
  <TotalTime>4071</TotalTime>
  <Words>1347</Words>
  <Application>Microsoft Office PowerPoint</Application>
  <PresentationFormat>Widescreen</PresentationFormat>
  <Paragraphs>115</Paragraphs>
  <Slides>13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Courier New</vt:lpstr>
      <vt:lpstr>Georgia</vt:lpstr>
      <vt:lpstr>Segoe UI Semilight</vt:lpstr>
      <vt:lpstr>Office Theme</vt:lpstr>
      <vt:lpstr>PowerPoint Presentation</vt:lpstr>
      <vt:lpstr>PowerPoint Presentation</vt:lpstr>
      <vt:lpstr>NC Mental Health Professional Shortage</vt:lpstr>
      <vt:lpstr>National Network of Child  Psychiatry Access Programs (NNCPAP)</vt:lpstr>
      <vt:lpstr>PowerPoint Presentation</vt:lpstr>
      <vt:lpstr>PowerPoint Presentation</vt:lpstr>
      <vt:lpstr>What Do We Help With?</vt:lpstr>
      <vt:lpstr>Top 10 Reasons for Pediatric Calls</vt:lpstr>
      <vt:lpstr>Pediatric Mental Health Training</vt:lpstr>
      <vt:lpstr>Lunch &amp; Learn Series</vt:lpstr>
      <vt:lpstr>Find more resources at ncpal.org</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Combs</dc:creator>
  <cp:lastModifiedBy>Karen Davis</cp:lastModifiedBy>
  <cp:revision>55</cp:revision>
  <dcterms:created xsi:type="dcterms:W3CDTF">2023-11-08T19:23:01Z</dcterms:created>
  <dcterms:modified xsi:type="dcterms:W3CDTF">2024-06-23T20:47:41Z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